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304" r:id="rId3"/>
    <p:sldId id="270" r:id="rId4"/>
    <p:sldId id="305" r:id="rId5"/>
    <p:sldId id="296" r:id="rId6"/>
    <p:sldId id="306" r:id="rId7"/>
    <p:sldId id="307" r:id="rId8"/>
    <p:sldId id="308" r:id="rId9"/>
    <p:sldId id="309" r:id="rId10"/>
    <p:sldId id="310" r:id="rId11"/>
    <p:sldId id="311" r:id="rId12"/>
    <p:sldId id="297" r:id="rId13"/>
    <p:sldId id="313" r:id="rId14"/>
    <p:sldId id="312" r:id="rId15"/>
    <p:sldId id="303" r:id="rId16"/>
    <p:sldId id="28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2" autoAdjust="0"/>
    <p:restoredTop sz="96640" autoAdjust="0"/>
  </p:normalViewPr>
  <p:slideViewPr>
    <p:cSldViewPr snapToGrid="0" snapToObjects="1">
      <p:cViewPr varScale="1">
        <p:scale>
          <a:sx n="84" d="100"/>
          <a:sy n="84" d="100"/>
        </p:scale>
        <p:origin x="-90" y="-11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CDEAB-F859-4CEF-9A40-F4CD21A006C9}" type="datetimeFigureOut">
              <a:rPr lang="nl-NL" smtClean="0"/>
              <a:t>28-1-2019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B29C8-0BA6-4B4C-A638-1AD51DBC4E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33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737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dirty="0" smtClean="0"/>
              <a:t>Tip : </a:t>
            </a:r>
            <a:r>
              <a:rPr lang="en-GB" dirty="0" err="1" smtClean="0"/>
              <a:t>Laat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de </a:t>
            </a:r>
            <a:r>
              <a:rPr lang="en-GB" dirty="0" err="1" smtClean="0"/>
              <a:t>eerste</a:t>
            </a:r>
            <a:r>
              <a:rPr lang="en-GB" dirty="0" smtClean="0"/>
              <a:t> </a:t>
            </a:r>
            <a:r>
              <a:rPr lang="en-GB" dirty="0" err="1" smtClean="0"/>
              <a:t>presentatie</a:t>
            </a:r>
            <a:r>
              <a:rPr lang="en-GB" dirty="0" smtClean="0"/>
              <a:t> 2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leerlingen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feedbackformulier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voorlezen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Kijk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elkaar</a:t>
            </a:r>
            <a:r>
              <a:rPr lang="en-GB" baseline="0" dirty="0" smtClean="0"/>
              <a:t> of het op de </a:t>
            </a:r>
            <a:r>
              <a:rPr lang="en-GB" baseline="0" dirty="0" err="1" smtClean="0"/>
              <a:t>goede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manier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gegeven</a:t>
            </a:r>
            <a:r>
              <a:rPr lang="en-GB" baseline="0" dirty="0" smtClean="0"/>
              <a:t> is. </a:t>
            </a:r>
          </a:p>
          <a:p>
            <a:pPr marL="0" indent="0">
              <a:buFont typeface="Arial" charset="0"/>
              <a:buNone/>
            </a:pPr>
            <a:r>
              <a:rPr lang="en-GB" baseline="0" dirty="0" smtClean="0"/>
              <a:t>Loop in de </a:t>
            </a:r>
            <a:r>
              <a:rPr lang="en-GB" baseline="0" dirty="0" err="1" smtClean="0"/>
              <a:t>volgende</a:t>
            </a:r>
            <a:r>
              <a:rPr lang="en-GB" baseline="0" dirty="0" smtClean="0"/>
              <a:t> rondes </a:t>
            </a:r>
            <a:r>
              <a:rPr lang="en-GB" baseline="0" dirty="0" err="1" smtClean="0"/>
              <a:t>langs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de teams of </a:t>
            </a:r>
            <a:r>
              <a:rPr lang="en-GB" baseline="0" dirty="0" err="1" smtClean="0"/>
              <a:t>ze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helemaal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snappen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ondersteun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vinden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formulering</a:t>
            </a:r>
            <a:r>
              <a:rPr lang="en-GB" baseline="0" dirty="0" smtClean="0"/>
              <a:t>.</a:t>
            </a:r>
          </a:p>
          <a:p>
            <a:pPr marL="0" indent="0">
              <a:buFont typeface="Arial" charset="0"/>
              <a:buNone/>
            </a:pPr>
            <a:endParaRPr lang="en-GB" baseline="0" dirty="0" smtClean="0"/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29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29C8-0BA6-4B4C-A638-1AD51DBC4E6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90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44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Oefen</a:t>
            </a:r>
            <a:r>
              <a:rPr lang="en-GB" baseline="0" dirty="0" smtClean="0"/>
              <a:t> het feedback </a:t>
            </a:r>
            <a:r>
              <a:rPr lang="en-GB" baseline="0" dirty="0" err="1" smtClean="0"/>
              <a:t>geven</a:t>
            </a:r>
            <a:r>
              <a:rPr lang="en-GB" baseline="0" dirty="0" smtClean="0"/>
              <a:t> met het </a:t>
            </a:r>
            <a:r>
              <a:rPr lang="en-GB" baseline="0" dirty="0" err="1" smtClean="0"/>
              <a:t>voorbeeld</a:t>
            </a:r>
            <a:r>
              <a:rPr lang="en-GB" baseline="0" dirty="0" smtClean="0"/>
              <a:t> van Ben. 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Vertel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idee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bedacht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Ben. We </a:t>
            </a:r>
            <a:r>
              <a:rPr lang="en-GB" baseline="0" dirty="0" err="1" smtClean="0"/>
              <a:t>gaan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eerst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bedenken</a:t>
            </a:r>
            <a:r>
              <a:rPr lang="en-GB" baseline="0" dirty="0" smtClean="0"/>
              <a:t> wat we </a:t>
            </a:r>
            <a:r>
              <a:rPr lang="en-GB" baseline="0" dirty="0" err="1" smtClean="0"/>
              <a:t>goed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idee</a:t>
            </a:r>
            <a:r>
              <a:rPr lang="en-GB" baseline="0" dirty="0" smtClean="0"/>
              <a:t>. We </a:t>
            </a:r>
            <a:r>
              <a:rPr lang="en-GB" baseline="0" dirty="0" err="1" smtClean="0"/>
              <a:t>zeggen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gewoon</a:t>
            </a:r>
            <a:r>
              <a:rPr lang="en-GB" baseline="0" dirty="0" smtClean="0"/>
              <a:t> het is </a:t>
            </a:r>
            <a:r>
              <a:rPr lang="en-GB" baseline="0" dirty="0" err="1" smtClean="0"/>
              <a:t>leuk</a:t>
            </a:r>
            <a:r>
              <a:rPr lang="en-GB" baseline="0" dirty="0" smtClean="0"/>
              <a:t>, nee we </a:t>
            </a:r>
            <a:r>
              <a:rPr lang="en-GB" baseline="0" dirty="0" err="1" smtClean="0"/>
              <a:t>vertellen</a:t>
            </a:r>
            <a:r>
              <a:rPr lang="en-GB" baseline="0" dirty="0" smtClean="0"/>
              <a:t> heel </a:t>
            </a:r>
            <a:r>
              <a:rPr lang="en-GB" baseline="0" dirty="0" err="1" smtClean="0"/>
              <a:t>precies</a:t>
            </a:r>
            <a:r>
              <a:rPr lang="en-GB" baseline="0" dirty="0" smtClean="0"/>
              <a:t> wat we </a:t>
            </a:r>
            <a:r>
              <a:rPr lang="en-GB" baseline="0" dirty="0" err="1" smtClean="0"/>
              <a:t>goed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vinden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Laat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idee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klas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komen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44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algemeen</a:t>
            </a:r>
            <a:r>
              <a:rPr lang="en-GB" baseline="0" dirty="0" smtClean="0"/>
              <a:t> compliment (het is </a:t>
            </a:r>
            <a:r>
              <a:rPr lang="en-GB" baseline="0" dirty="0" err="1" smtClean="0"/>
              <a:t>leuk</a:t>
            </a:r>
            <a:r>
              <a:rPr lang="en-GB" baseline="0" dirty="0" smtClean="0"/>
              <a:t>), </a:t>
            </a:r>
            <a:r>
              <a:rPr lang="en-GB" baseline="0" dirty="0" err="1" smtClean="0"/>
              <a:t>geef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</a:t>
            </a:r>
            <a:r>
              <a:rPr lang="en-GB" dirty="0" err="1" smtClean="0"/>
              <a:t>pecifiek</a:t>
            </a:r>
            <a:r>
              <a:rPr lang="en-GB" baseline="0" dirty="0" smtClean="0"/>
              <a:t> compliment. </a:t>
            </a:r>
          </a:p>
          <a:p>
            <a:pPr marL="0" indent="0">
              <a:buFont typeface="Arial" charset="0"/>
              <a:buNone/>
            </a:pPr>
            <a:endParaRPr lang="en-GB" baseline="0" dirty="0" smtClean="0"/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29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Wat </a:t>
            </a:r>
            <a:r>
              <a:rPr lang="en-GB" baseline="0" dirty="0" err="1" smtClean="0"/>
              <a:t>zou</a:t>
            </a:r>
            <a:r>
              <a:rPr lang="en-GB" baseline="0" dirty="0" smtClean="0"/>
              <a:t> nog </a:t>
            </a:r>
            <a:r>
              <a:rPr lang="en-GB" baseline="0" dirty="0" err="1" smtClean="0"/>
              <a:t>beter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idee</a:t>
            </a:r>
            <a:r>
              <a:rPr lang="en-GB" baseline="0" dirty="0" smtClean="0"/>
              <a:t>?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44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dirty="0" err="1" smtClean="0"/>
              <a:t>Vertel</a:t>
            </a:r>
            <a:r>
              <a:rPr lang="en-GB" dirty="0" smtClean="0"/>
              <a:t> </a:t>
            </a:r>
            <a:r>
              <a:rPr lang="en-GB" dirty="0" err="1" smtClean="0"/>
              <a:t>eerst</a:t>
            </a:r>
            <a:r>
              <a:rPr lang="en-GB" dirty="0" smtClean="0"/>
              <a:t> wat het </a:t>
            </a:r>
            <a:r>
              <a:rPr lang="en-GB" dirty="0" err="1" smtClean="0"/>
              <a:t>probleem</a:t>
            </a:r>
            <a:r>
              <a:rPr lang="en-GB" dirty="0" smtClean="0"/>
              <a:t> is: het </a:t>
            </a:r>
            <a:r>
              <a:rPr lang="en-GB" dirty="0" err="1" smtClean="0"/>
              <a:t>lijkt</a:t>
            </a:r>
            <a:r>
              <a:rPr lang="en-GB" dirty="0" smtClean="0"/>
              <a:t> </a:t>
            </a:r>
            <a:r>
              <a:rPr lang="en-GB" dirty="0" err="1" smtClean="0"/>
              <a:t>ons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veilig</a:t>
            </a:r>
            <a:r>
              <a:rPr lang="en-GB" baseline="0" dirty="0" smtClean="0"/>
              <a:t>…</a:t>
            </a:r>
          </a:p>
          <a:p>
            <a:pPr marL="0" indent="0">
              <a:buFont typeface="Arial" charset="0"/>
              <a:buNone/>
            </a:pPr>
            <a:endParaRPr lang="en-GB" dirty="0" smtClean="0"/>
          </a:p>
          <a:p>
            <a:pPr marL="0" indent="0">
              <a:buFont typeface="Arial" charset="0"/>
              <a:buNone/>
            </a:pP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geef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uitleg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zin die </a:t>
            </a:r>
            <a:r>
              <a:rPr lang="en-GB" baseline="0" dirty="0" err="1" smtClean="0"/>
              <a:t>begint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omdat</a:t>
            </a:r>
            <a:r>
              <a:rPr lang="en-GB" baseline="0" dirty="0" smtClean="0"/>
              <a:t>….</a:t>
            </a:r>
            <a:endParaRPr lang="en-GB" dirty="0" smtClean="0"/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295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dirty="0" err="1" smtClean="0"/>
              <a:t>Een</a:t>
            </a:r>
            <a:r>
              <a:rPr lang="en-GB" dirty="0" smtClean="0"/>
              <a:t> hoe </a:t>
            </a:r>
            <a:r>
              <a:rPr lang="en-GB" dirty="0" err="1" smtClean="0"/>
              <a:t>vraag</a:t>
            </a:r>
            <a:r>
              <a:rPr lang="en-GB" dirty="0" smtClean="0"/>
              <a:t> is heel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ander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hoe-</a:t>
            </a:r>
            <a:r>
              <a:rPr lang="en-GB" baseline="0" dirty="0" err="1" smtClean="0"/>
              <a:t>vraag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krijg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vaak</a:t>
            </a:r>
            <a:r>
              <a:rPr lang="en-GB" baseline="0" dirty="0" smtClean="0"/>
              <a:t> zin om </a:t>
            </a:r>
            <a:r>
              <a:rPr lang="en-GB" baseline="0" dirty="0" err="1" smtClean="0"/>
              <a:t>nieuwe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ideeën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oplossingen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verzinnen</a:t>
            </a:r>
            <a:r>
              <a:rPr lang="en-GB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295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dirty="0" err="1" smtClean="0"/>
              <a:t>Laat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ze</a:t>
            </a:r>
            <a:r>
              <a:rPr lang="en-GB" baseline="0" dirty="0" smtClean="0"/>
              <a:t> nog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punt </a:t>
            </a:r>
            <a:r>
              <a:rPr lang="en-GB" baseline="0" dirty="0" err="1" smtClean="0"/>
              <a:t>opnoemen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endParaRPr lang="en-GB" baseline="0" dirty="0" smtClean="0"/>
          </a:p>
          <a:p>
            <a:pPr marL="0" indent="0">
              <a:buFont typeface="Arial" charset="0"/>
              <a:buNone/>
            </a:pPr>
            <a:r>
              <a:rPr lang="en-GB" baseline="0" dirty="0" err="1" smtClean="0"/>
              <a:t>Vraag</a:t>
            </a:r>
            <a:r>
              <a:rPr lang="en-GB" baseline="0" dirty="0" smtClean="0"/>
              <a:t> hoe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zeggen</a:t>
            </a:r>
            <a:r>
              <a:rPr lang="en-GB" baseline="0" dirty="0" smtClean="0"/>
              <a:t>? </a:t>
            </a:r>
          </a:p>
          <a:p>
            <a:pPr marL="0" indent="0">
              <a:buFont typeface="Arial" charset="0"/>
              <a:buNone/>
            </a:pPr>
            <a:r>
              <a:rPr lang="en-GB" baseline="0" dirty="0" smtClean="0"/>
              <a:t>Wat </a:t>
            </a:r>
            <a:r>
              <a:rPr lang="en-GB" baseline="0" dirty="0" err="1" smtClean="0"/>
              <a:t>vullen</a:t>
            </a:r>
            <a:r>
              <a:rPr lang="en-GB" baseline="0" dirty="0" smtClean="0"/>
              <a:t> we in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omdat</a:t>
            </a:r>
            <a:r>
              <a:rPr lang="en-GB" baseline="0" dirty="0" smtClean="0"/>
              <a:t>? </a:t>
            </a:r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29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241" y="505504"/>
            <a:ext cx="3320410" cy="2194834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latin typeface="Arial"/>
                <a:cs typeface="Arial"/>
              </a:rPr>
              <a:t/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2914650"/>
            <a:ext cx="5892160" cy="131445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Les 1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40" y="785813"/>
            <a:ext cx="4333844" cy="3829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2700" y="818496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chemeClr val="tx2"/>
                </a:solidFill>
              </a:rPr>
              <a:t>Ontwerp</a:t>
            </a:r>
            <a:r>
              <a:rPr lang="en-GB" sz="4000" b="1" dirty="0" smtClean="0">
                <a:solidFill>
                  <a:schemeClr val="tx2"/>
                </a:solidFill>
              </a:rPr>
              <a:t> </a:t>
            </a:r>
            <a:r>
              <a:rPr lang="en-GB" sz="4000" b="1" dirty="0" err="1" smtClean="0">
                <a:solidFill>
                  <a:schemeClr val="tx2"/>
                </a:solidFill>
              </a:rPr>
              <a:t>een</a:t>
            </a:r>
            <a:r>
              <a:rPr lang="en-GB" sz="40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GB" sz="4000" b="1" dirty="0" err="1" smtClean="0">
                <a:solidFill>
                  <a:schemeClr val="tx2"/>
                </a:solidFill>
              </a:rPr>
              <a:t>buiten</a:t>
            </a:r>
            <a:r>
              <a:rPr lang="en-GB" sz="4000" b="1" dirty="0" err="1">
                <a:solidFill>
                  <a:schemeClr val="tx2"/>
                </a:solidFill>
              </a:rPr>
              <a:t>l</a:t>
            </a:r>
            <a:r>
              <a:rPr lang="en-GB" sz="4000" b="1" dirty="0" err="1" smtClean="0">
                <a:solidFill>
                  <a:schemeClr val="tx2"/>
                </a:solidFill>
              </a:rPr>
              <a:t>es</a:t>
            </a:r>
            <a:endParaRPr lang="nl-NL" sz="4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2700" y="3105150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Les 4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7905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Noem</a:t>
            </a:r>
            <a:r>
              <a:rPr lang="en-GB" sz="3200" dirty="0" smtClean="0"/>
              <a:t> nog </a:t>
            </a:r>
            <a:r>
              <a:rPr lang="en-GB" sz="3200" dirty="0" err="1" smtClean="0"/>
              <a:t>iets</a:t>
            </a:r>
            <a:r>
              <a:rPr lang="en-GB" sz="3200" dirty="0" smtClean="0"/>
              <a:t> </a:t>
            </a:r>
            <a:r>
              <a:rPr lang="en-GB" sz="3200" dirty="0" err="1" smtClean="0"/>
              <a:t>dat</a:t>
            </a:r>
            <a:r>
              <a:rPr lang="en-GB" sz="3200" dirty="0" smtClean="0"/>
              <a:t> </a:t>
            </a:r>
            <a:r>
              <a:rPr lang="en-GB" sz="3200" dirty="0" err="1" smtClean="0"/>
              <a:t>beter</a:t>
            </a:r>
            <a:r>
              <a:rPr lang="en-GB" sz="3200" dirty="0" smtClean="0"/>
              <a:t> </a:t>
            </a:r>
            <a:r>
              <a:rPr lang="en-GB" sz="3200" dirty="0" err="1" smtClean="0"/>
              <a:t>kan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2960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 voorbereiden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een presentatie van max. 5 minuten waarin je jullie idee uitlegt</a:t>
            </a:r>
          </a:p>
          <a:p>
            <a:pPr lvl="1"/>
            <a:r>
              <a:rPr lang="nl-NL" dirty="0" smtClean="0"/>
              <a:t>Presenteren voor andere groepen</a:t>
            </a:r>
          </a:p>
          <a:p>
            <a:pPr lvl="1"/>
            <a:r>
              <a:rPr lang="nl-NL" dirty="0" smtClean="0"/>
              <a:t>Feedback geven en ontvangen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892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Presentatie</a:t>
            </a:r>
            <a:r>
              <a:rPr lang="en-GB" sz="3200" dirty="0" smtClean="0"/>
              <a:t> </a:t>
            </a:r>
            <a:r>
              <a:rPr lang="en-GB" sz="3200" dirty="0" err="1" smtClean="0"/>
              <a:t>stap</a:t>
            </a:r>
            <a:r>
              <a:rPr lang="en-GB" sz="3200" dirty="0" smtClean="0"/>
              <a:t> </a:t>
            </a:r>
            <a:r>
              <a:rPr lang="en-GB" sz="3200" dirty="0" err="1" smtClean="0"/>
              <a:t>voor</a:t>
            </a:r>
            <a:r>
              <a:rPr lang="en-GB" sz="3200" dirty="0" smtClean="0"/>
              <a:t> </a:t>
            </a:r>
            <a:r>
              <a:rPr lang="en-GB" sz="3200" dirty="0" err="1" smtClean="0"/>
              <a:t>stap</a:t>
            </a:r>
            <a:endParaRPr lang="nl-NL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43100" y="1524000"/>
            <a:ext cx="6362700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A6D6"/>
              </a:buClr>
              <a:buFont typeface="Arial"/>
              <a:buChar char="•"/>
            </a:pPr>
            <a:r>
              <a:rPr lang="en-GB" sz="2400" dirty="0" err="1">
                <a:latin typeface="Arial"/>
                <a:cs typeface="Arial"/>
              </a:rPr>
              <a:t>Luister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naar</a:t>
            </a:r>
            <a:r>
              <a:rPr lang="en-GB" sz="2400" dirty="0">
                <a:latin typeface="Arial"/>
                <a:cs typeface="Arial"/>
              </a:rPr>
              <a:t> de </a:t>
            </a:r>
            <a:r>
              <a:rPr lang="en-GB" sz="2400" dirty="0" err="1">
                <a:latin typeface="Arial"/>
                <a:cs typeface="Arial"/>
              </a:rPr>
              <a:t>presentatie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rgbClr val="00A6D6"/>
              </a:buClr>
              <a:buFont typeface="Arial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rgbClr val="00A6D6"/>
              </a:buClr>
              <a:buFont typeface="Arial"/>
              <a:buChar char="•"/>
            </a:pPr>
            <a:r>
              <a:rPr lang="en-GB" sz="2400" dirty="0" err="1">
                <a:latin typeface="Arial"/>
                <a:cs typeface="Arial"/>
              </a:rPr>
              <a:t>Stel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 err="1">
                <a:latin typeface="Arial"/>
                <a:cs typeface="Arial"/>
              </a:rPr>
              <a:t>verduidelijkingsvragen</a:t>
            </a:r>
            <a:r>
              <a:rPr lang="en-GB" sz="2400" dirty="0">
                <a:latin typeface="Arial"/>
                <a:cs typeface="Arial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A6D6"/>
              </a:buClr>
              <a:buFont typeface="Arial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rgbClr val="00A6D6"/>
              </a:buClr>
              <a:buFont typeface="Arial"/>
              <a:buChar char="•"/>
            </a:pPr>
            <a:r>
              <a:rPr lang="en-GB" sz="2400" dirty="0" err="1">
                <a:latin typeface="Arial"/>
                <a:cs typeface="Arial"/>
              </a:rPr>
              <a:t>Vul</a:t>
            </a:r>
            <a:r>
              <a:rPr lang="en-GB" sz="2400" dirty="0">
                <a:latin typeface="Arial"/>
                <a:cs typeface="Arial"/>
              </a:rPr>
              <a:t> het </a:t>
            </a:r>
            <a:r>
              <a:rPr lang="en-GB" sz="2400" dirty="0" err="1">
                <a:latin typeface="Arial"/>
                <a:cs typeface="Arial"/>
              </a:rPr>
              <a:t>feedbackformulier</a:t>
            </a:r>
            <a:r>
              <a:rPr lang="en-GB" sz="2400" dirty="0">
                <a:latin typeface="Arial"/>
                <a:cs typeface="Arial"/>
              </a:rPr>
              <a:t> in met je team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5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384CC1-177E-F14D-B42E-AA58B465A5AA}"/>
              </a:ext>
            </a:extLst>
          </p:cNvPr>
          <p:cNvSpPr/>
          <p:nvPr/>
        </p:nvSpPr>
        <p:spPr>
          <a:xfrm>
            <a:off x="2293622" y="1432561"/>
            <a:ext cx="5063063" cy="582716"/>
          </a:xfrm>
          <a:prstGeom prst="rect">
            <a:avLst/>
          </a:prstGeom>
          <a:ln w="38100">
            <a:solidFill>
              <a:srgbClr val="008A3F"/>
            </a:solidFill>
            <a:prstDash val="sysDot"/>
          </a:ln>
        </p:spPr>
        <p:txBody>
          <a:bodyPr wrap="square" lIns="57397" tIns="28698" rIns="57397" bIns="28698">
            <a:spAutoFit/>
          </a:bodyPr>
          <a:lstStyle/>
          <a:p>
            <a:pPr>
              <a:lnSpc>
                <a:spcPct val="110000"/>
              </a:lnSpc>
            </a:pPr>
            <a:r>
              <a:rPr lang="nl-NL" sz="3100" dirty="0" smtClean="0">
                <a:solidFill>
                  <a:srgbClr val="00A6D6"/>
                </a:solidFill>
                <a:latin typeface="Calibri" charset="0"/>
                <a:ea typeface="Calibri" charset="0"/>
                <a:cs typeface="Calibri" charset="0"/>
              </a:rPr>
              <a:t>Wat vind je </a:t>
            </a:r>
            <a:r>
              <a:rPr lang="nl-NL" sz="3100" b="1" dirty="0">
                <a:solidFill>
                  <a:srgbClr val="00A6D6"/>
                </a:solidFill>
                <a:latin typeface="Calibri" charset="0"/>
                <a:ea typeface="Calibri" charset="0"/>
                <a:cs typeface="Calibri" charset="0"/>
              </a:rPr>
              <a:t>goed</a:t>
            </a:r>
            <a:r>
              <a:rPr lang="nl-NL" sz="3100" dirty="0">
                <a:solidFill>
                  <a:srgbClr val="00A6D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3100" dirty="0" smtClean="0">
                <a:solidFill>
                  <a:srgbClr val="00A6D6"/>
                </a:solidFill>
                <a:latin typeface="Calibri" charset="0"/>
                <a:ea typeface="Calibri" charset="0"/>
                <a:cs typeface="Calibri" charset="0"/>
              </a:rPr>
              <a:t>aan </a:t>
            </a:r>
            <a:r>
              <a:rPr lang="nl-NL" sz="3100" dirty="0">
                <a:solidFill>
                  <a:srgbClr val="00A6D6"/>
                </a:solidFill>
                <a:latin typeface="Calibri" charset="0"/>
                <a:ea typeface="Calibri" charset="0"/>
                <a:cs typeface="Calibri" charset="0"/>
              </a:rPr>
              <a:t>het </a:t>
            </a:r>
            <a:r>
              <a:rPr lang="nl-NL" sz="3100" dirty="0" smtClean="0">
                <a:solidFill>
                  <a:srgbClr val="00A6D6"/>
                </a:solidFill>
                <a:latin typeface="Calibri" charset="0"/>
                <a:ea typeface="Calibri" charset="0"/>
                <a:cs typeface="Calibri" charset="0"/>
              </a:rPr>
              <a:t>idee?</a:t>
            </a:r>
            <a:endParaRPr lang="nl-NL" sz="3100" dirty="0">
              <a:solidFill>
                <a:srgbClr val="00A6D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462E4C-3F60-3B4E-8E45-FCB1E829A9C1}"/>
              </a:ext>
            </a:extLst>
          </p:cNvPr>
          <p:cNvSpPr/>
          <p:nvPr/>
        </p:nvSpPr>
        <p:spPr>
          <a:xfrm>
            <a:off x="2296876" y="2325702"/>
            <a:ext cx="5515484" cy="582716"/>
          </a:xfrm>
          <a:prstGeom prst="rect">
            <a:avLst/>
          </a:prstGeom>
          <a:ln w="38100">
            <a:solidFill>
              <a:srgbClr val="008A3F"/>
            </a:solidFill>
            <a:prstDash val="sysDot"/>
          </a:ln>
        </p:spPr>
        <p:txBody>
          <a:bodyPr wrap="square" lIns="57397" tIns="28698" rIns="57397" bIns="28698">
            <a:spAutoFit/>
          </a:bodyPr>
          <a:lstStyle/>
          <a:p>
            <a:pPr>
              <a:lnSpc>
                <a:spcPct val="110000"/>
              </a:lnSpc>
            </a:pPr>
            <a:r>
              <a:rPr lang="nl-NL" sz="3100" dirty="0">
                <a:solidFill>
                  <a:srgbClr val="00A6D6"/>
                </a:solidFill>
                <a:latin typeface="Calibri" charset="0"/>
                <a:ea typeface="Calibri" charset="0"/>
                <a:cs typeface="Calibri" charset="0"/>
              </a:rPr>
              <a:t>Wat </a:t>
            </a:r>
            <a:r>
              <a:rPr lang="nl-NL" sz="3100" b="1" dirty="0" smtClean="0">
                <a:solidFill>
                  <a:srgbClr val="00A6D6"/>
                </a:solidFill>
                <a:latin typeface="Calibri" charset="0"/>
                <a:ea typeface="Calibri" charset="0"/>
                <a:cs typeface="Calibri" charset="0"/>
              </a:rPr>
              <a:t>kan beter </a:t>
            </a:r>
            <a:r>
              <a:rPr lang="nl-NL" sz="3100" dirty="0" smtClean="0">
                <a:solidFill>
                  <a:srgbClr val="00A6D6"/>
                </a:solidFill>
                <a:latin typeface="Calibri" charset="0"/>
                <a:ea typeface="Calibri" charset="0"/>
                <a:cs typeface="Calibri" charset="0"/>
              </a:rPr>
              <a:t>aan </a:t>
            </a:r>
            <a:r>
              <a:rPr lang="nl-NL" sz="3100" dirty="0">
                <a:solidFill>
                  <a:srgbClr val="00A6D6"/>
                </a:solidFill>
                <a:latin typeface="Calibri" charset="0"/>
                <a:ea typeface="Calibri" charset="0"/>
                <a:cs typeface="Calibri" charset="0"/>
              </a:rPr>
              <a:t>het </a:t>
            </a:r>
            <a:r>
              <a:rPr lang="nl-NL" sz="3100" dirty="0" smtClean="0">
                <a:solidFill>
                  <a:srgbClr val="00A6D6"/>
                </a:solidFill>
                <a:latin typeface="Calibri" charset="0"/>
                <a:ea typeface="Calibri" charset="0"/>
                <a:cs typeface="Calibri" charset="0"/>
              </a:rPr>
              <a:t>idee? </a:t>
            </a:r>
            <a:endParaRPr lang="nl-NL" sz="3100" dirty="0">
              <a:solidFill>
                <a:srgbClr val="00A6D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4B0E0C0-E46F-1049-A3C5-7E3857174D9C}"/>
              </a:ext>
            </a:extLst>
          </p:cNvPr>
          <p:cNvSpPr/>
          <p:nvPr/>
        </p:nvSpPr>
        <p:spPr>
          <a:xfrm>
            <a:off x="4217586" y="3179318"/>
            <a:ext cx="3594774" cy="556491"/>
          </a:xfrm>
          <a:prstGeom prst="rect">
            <a:avLst/>
          </a:prstGeom>
          <a:ln w="38100">
            <a:solidFill>
              <a:srgbClr val="008A3F"/>
            </a:solidFill>
            <a:prstDash val="sysDot"/>
          </a:ln>
        </p:spPr>
        <p:txBody>
          <a:bodyPr wrap="square" lIns="57397" tIns="28698" rIns="57397" bIns="28698">
            <a:spAutoFit/>
          </a:bodyPr>
          <a:lstStyle/>
          <a:p>
            <a:pPr>
              <a:lnSpc>
                <a:spcPct val="110000"/>
              </a:lnSpc>
            </a:pPr>
            <a:r>
              <a:rPr lang="nl-NL" sz="3100" b="1" dirty="0" smtClean="0">
                <a:solidFill>
                  <a:srgbClr val="00A6D6"/>
                </a:solidFill>
                <a:latin typeface="Calibri" charset="0"/>
                <a:ea typeface="Calibri" charset="0"/>
                <a:cs typeface="Calibri" charset="0"/>
              </a:rPr>
              <a:t>Hoe-kun-je </a:t>
            </a:r>
            <a:r>
              <a:rPr lang="nl-NL" sz="3100" b="1" dirty="0">
                <a:solidFill>
                  <a:srgbClr val="00A6D6"/>
                </a:solidFill>
                <a:latin typeface="Calibri" charset="0"/>
                <a:ea typeface="Calibri" charset="0"/>
                <a:cs typeface="Calibri" charset="0"/>
              </a:rPr>
              <a:t>vraag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12521A28-BC66-E847-929D-B60F88E370D4}"/>
              </a:ext>
            </a:extLst>
          </p:cNvPr>
          <p:cNvCxnSpPr>
            <a:cxnSpLocks/>
          </p:cNvCxnSpPr>
          <p:nvPr/>
        </p:nvCxnSpPr>
        <p:spPr>
          <a:xfrm>
            <a:off x="4612492" y="2798412"/>
            <a:ext cx="0" cy="38090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70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Presentaties - indeling</a:t>
            </a:r>
            <a:endParaRPr lang="nl-NL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522706"/>
              </p:ext>
            </p:extLst>
          </p:nvPr>
        </p:nvGraphicFramePr>
        <p:xfrm>
          <a:off x="2899494" y="1431155"/>
          <a:ext cx="4175074" cy="2681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7537"/>
                <a:gridCol w="2087537"/>
              </a:tblGrid>
              <a:tr h="637548">
                <a:tc>
                  <a:txBody>
                    <a:bodyPr/>
                    <a:lstStyle/>
                    <a:p>
                      <a:pPr algn="ctr"/>
                      <a:r>
                        <a:rPr lang="nl-NL" sz="2900" b="1" dirty="0" smtClean="0"/>
                        <a:t>Ronde 1</a:t>
                      </a:r>
                      <a:endParaRPr lang="nl-NL" sz="2900" b="1" dirty="0"/>
                    </a:p>
                  </a:txBody>
                  <a:tcPr marL="148684" marR="148684" marT="74342" marB="74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900" b="1" dirty="0" smtClean="0"/>
                        <a:t>Ronde 2</a:t>
                      </a:r>
                      <a:endParaRPr lang="nl-NL" sz="2900" b="1" dirty="0"/>
                    </a:p>
                  </a:txBody>
                  <a:tcPr marL="148684" marR="148684" marT="74342" marB="74342"/>
                </a:tc>
              </a:tr>
              <a:tr h="2043651">
                <a:tc>
                  <a:txBody>
                    <a:bodyPr/>
                    <a:lstStyle/>
                    <a:p>
                      <a:pPr algn="ctr"/>
                      <a:r>
                        <a:rPr lang="nl-NL" sz="2900" dirty="0" smtClean="0"/>
                        <a:t>Team 1</a:t>
                      </a:r>
                    </a:p>
                    <a:p>
                      <a:pPr algn="ctr"/>
                      <a:r>
                        <a:rPr lang="nl-NL" sz="2900" dirty="0" smtClean="0"/>
                        <a:t>Team 2</a:t>
                      </a:r>
                    </a:p>
                    <a:p>
                      <a:pPr algn="ctr"/>
                      <a:r>
                        <a:rPr lang="nl-NL" sz="2900" dirty="0" smtClean="0"/>
                        <a:t>Team</a:t>
                      </a:r>
                      <a:r>
                        <a:rPr lang="nl-NL" sz="2900" baseline="0" dirty="0" smtClean="0"/>
                        <a:t> 3</a:t>
                      </a:r>
                    </a:p>
                    <a:p>
                      <a:pPr algn="ctr"/>
                      <a:r>
                        <a:rPr lang="nl-NL" sz="2900" baseline="0" dirty="0" smtClean="0"/>
                        <a:t>Team 4</a:t>
                      </a:r>
                      <a:endParaRPr lang="nl-NL" sz="2900" dirty="0"/>
                    </a:p>
                  </a:txBody>
                  <a:tcPr marL="148684" marR="148684" marT="74342" marB="74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900" dirty="0" smtClean="0"/>
                        <a:t>Team 5</a:t>
                      </a:r>
                    </a:p>
                    <a:p>
                      <a:pPr algn="ctr"/>
                      <a:r>
                        <a:rPr lang="nl-NL" sz="2900" dirty="0" smtClean="0"/>
                        <a:t>Team 6</a:t>
                      </a:r>
                    </a:p>
                    <a:p>
                      <a:pPr algn="ctr"/>
                      <a:r>
                        <a:rPr lang="nl-NL" sz="2900" dirty="0" smtClean="0"/>
                        <a:t>Team 7</a:t>
                      </a:r>
                    </a:p>
                    <a:p>
                      <a:pPr algn="ctr"/>
                      <a:r>
                        <a:rPr lang="nl-NL" sz="2900" dirty="0" smtClean="0"/>
                        <a:t>Team 8</a:t>
                      </a:r>
                      <a:endParaRPr lang="nl-NL" sz="2900" dirty="0"/>
                    </a:p>
                  </a:txBody>
                  <a:tcPr marL="148684" marR="148684" marT="74342" marB="7434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00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Is het </a:t>
            </a:r>
            <a:r>
              <a:rPr lang="en-GB" dirty="0" err="1"/>
              <a:t>gelukt</a:t>
            </a:r>
            <a:r>
              <a:rPr lang="en-GB" dirty="0"/>
              <a:t> om hoe-kun-je </a:t>
            </a:r>
            <a:r>
              <a:rPr lang="en-GB" dirty="0" err="1"/>
              <a:t>vragen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maken</a:t>
            </a:r>
            <a:r>
              <a:rPr lang="en-GB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Wanneer</a:t>
            </a:r>
            <a:r>
              <a:rPr lang="en-GB" dirty="0"/>
              <a:t> kun je nog </a:t>
            </a:r>
            <a:r>
              <a:rPr lang="en-GB" dirty="0" err="1"/>
              <a:t>meer</a:t>
            </a:r>
            <a:r>
              <a:rPr lang="en-GB" dirty="0"/>
              <a:t> hoe-kun-je </a:t>
            </a:r>
            <a:r>
              <a:rPr lang="en-GB" dirty="0" err="1"/>
              <a:t>vragen</a:t>
            </a:r>
            <a:r>
              <a:rPr lang="en-GB" dirty="0"/>
              <a:t> </a:t>
            </a:r>
            <a:r>
              <a:rPr lang="en-GB" dirty="0" err="1"/>
              <a:t>gebruiken</a:t>
            </a:r>
            <a:r>
              <a:rPr lang="en-GB" dirty="0"/>
              <a:t>?</a:t>
            </a:r>
          </a:p>
          <a:p>
            <a:endParaRPr lang="nl-NL" dirty="0" smtClean="0"/>
          </a:p>
          <a:p>
            <a:r>
              <a:rPr lang="nl-NL" dirty="0" smtClean="0"/>
              <a:t>Volgende keer:</a:t>
            </a:r>
          </a:p>
          <a:p>
            <a:pPr lvl="1"/>
            <a:r>
              <a:rPr lang="nl-NL" dirty="0" smtClean="0"/>
              <a:t>Buitenles verder uitwerken</a:t>
            </a:r>
          </a:p>
          <a:p>
            <a:pPr lvl="1"/>
            <a:endParaRPr lang="nl-NL" dirty="0" smtClean="0"/>
          </a:p>
          <a:p>
            <a:pPr marL="0" indent="0">
              <a:buNone/>
            </a:pPr>
            <a:r>
              <a:rPr lang="en-GB" sz="2400" dirty="0"/>
              <a:t>Tip: </a:t>
            </a:r>
            <a:r>
              <a:rPr lang="en-GB" sz="2400" dirty="0" err="1"/>
              <a:t>probeer</a:t>
            </a:r>
            <a:r>
              <a:rPr lang="en-GB" sz="2400" dirty="0"/>
              <a:t> je buitenles in de </a:t>
            </a:r>
            <a:r>
              <a:rPr lang="en-GB" sz="2400" dirty="0" err="1"/>
              <a:t>pauze</a:t>
            </a:r>
            <a:r>
              <a:rPr lang="en-GB" sz="2400" dirty="0"/>
              <a:t> </a:t>
            </a:r>
            <a:r>
              <a:rPr lang="en-GB" sz="2400" dirty="0" err="1"/>
              <a:t>uit</a:t>
            </a:r>
            <a:r>
              <a:rPr lang="en-GB" sz="2400" dirty="0"/>
              <a:t> met  </a:t>
            </a:r>
            <a:r>
              <a:rPr lang="en-GB" sz="2400" dirty="0" err="1"/>
              <a:t>kinderen</a:t>
            </a:r>
            <a:r>
              <a:rPr lang="en-GB" sz="2400" dirty="0"/>
              <a:t> </a:t>
            </a:r>
            <a:r>
              <a:rPr lang="en-GB" sz="2400" dirty="0" err="1"/>
              <a:t>uit</a:t>
            </a:r>
            <a:r>
              <a:rPr lang="en-GB" sz="2400" dirty="0"/>
              <a:t> </a:t>
            </a:r>
            <a:r>
              <a:rPr lang="en-GB" sz="2400" dirty="0" err="1"/>
              <a:t>groep</a:t>
            </a:r>
            <a:r>
              <a:rPr lang="en-GB" sz="2400" dirty="0"/>
              <a:t> 3 </a:t>
            </a:r>
            <a:r>
              <a:rPr lang="en-GB" sz="2400" dirty="0" err="1"/>
              <a:t>en</a:t>
            </a:r>
            <a:r>
              <a:rPr lang="en-GB" sz="2400" dirty="0"/>
              <a:t> 4!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078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we gedaan?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Ideeën bedacht</a:t>
            </a:r>
          </a:p>
          <a:p>
            <a:r>
              <a:rPr lang="nl-NL" dirty="0" smtClean="0"/>
              <a:t>Beste idee gekozen:</a:t>
            </a:r>
          </a:p>
          <a:p>
            <a:pPr lvl="1"/>
            <a:r>
              <a:rPr lang="nl-NL" dirty="0" smtClean="0"/>
              <a:t>Keuzekruis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495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Wat </a:t>
            </a:r>
            <a:r>
              <a:rPr lang="en-US" sz="3200" dirty="0" err="1" smtClean="0"/>
              <a:t>gaan</a:t>
            </a:r>
            <a:r>
              <a:rPr lang="en-US" sz="3200" dirty="0" smtClean="0"/>
              <a:t> we </a:t>
            </a:r>
            <a:r>
              <a:rPr lang="en-US" sz="3200" dirty="0" err="1" smtClean="0"/>
              <a:t>doen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700" y="1200150"/>
            <a:ext cx="3456594" cy="3486122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Idee</a:t>
            </a:r>
            <a:r>
              <a:rPr lang="en-GB" sz="2400" dirty="0" smtClean="0"/>
              <a:t> </a:t>
            </a:r>
            <a:r>
              <a:rPr lang="en-GB" sz="2400" dirty="0" err="1" smtClean="0"/>
              <a:t>voor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buitenles</a:t>
            </a:r>
            <a:r>
              <a:rPr lang="en-GB" sz="2400" dirty="0" smtClean="0"/>
              <a:t> </a:t>
            </a:r>
            <a:r>
              <a:rPr lang="en-GB" sz="2400" dirty="0" err="1" smtClean="0"/>
              <a:t>uitwerken</a:t>
            </a:r>
            <a:r>
              <a:rPr lang="en-GB" sz="2400" dirty="0" smtClean="0"/>
              <a:t> </a:t>
            </a:r>
          </a:p>
          <a:p>
            <a:endParaRPr lang="nl-NL" sz="2400" dirty="0"/>
          </a:p>
          <a:p>
            <a:r>
              <a:rPr lang="en-GB" sz="2400" dirty="0" smtClean="0"/>
              <a:t>Teams </a:t>
            </a:r>
            <a:r>
              <a:rPr lang="en-GB" sz="2400" dirty="0" err="1" smtClean="0"/>
              <a:t>geven</a:t>
            </a:r>
            <a:r>
              <a:rPr lang="en-GB" sz="2400" dirty="0" smtClean="0"/>
              <a:t> </a:t>
            </a:r>
            <a:r>
              <a:rPr lang="en-GB" sz="2400" dirty="0" err="1" smtClean="0"/>
              <a:t>elkaar</a:t>
            </a:r>
            <a:r>
              <a:rPr lang="en-GB" sz="2400" dirty="0" smtClean="0"/>
              <a:t> feedback op de </a:t>
            </a:r>
            <a:r>
              <a:rPr lang="en-GB" sz="2400" dirty="0" err="1" smtClean="0"/>
              <a:t>buitenles</a:t>
            </a:r>
            <a:endParaRPr lang="nl-NL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92" y="1490486"/>
            <a:ext cx="2542935" cy="28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Concept uitwerken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 het gekozen idee uit de vorige les verder uit</a:t>
            </a:r>
          </a:p>
          <a:p>
            <a:r>
              <a:rPr lang="nl-NL" dirty="0" smtClean="0"/>
              <a:t>Vul het werkblad</a:t>
            </a:r>
            <a:br>
              <a:rPr lang="nl-NL" dirty="0" smtClean="0"/>
            </a:br>
            <a:r>
              <a:rPr lang="nl-NL" dirty="0" smtClean="0"/>
              <a:t>samen in</a:t>
            </a:r>
          </a:p>
          <a:p>
            <a:r>
              <a:rPr lang="nl-NL" dirty="0" smtClean="0"/>
              <a:t>Overleg </a:t>
            </a:r>
            <a:r>
              <a:rPr lang="nl-NL" dirty="0" smtClean="0"/>
              <a:t>met</a:t>
            </a:r>
            <a:br>
              <a:rPr lang="nl-NL" dirty="0" smtClean="0"/>
            </a:br>
            <a:r>
              <a:rPr lang="nl-NL" dirty="0" smtClean="0"/>
              <a:t>elkaar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5" name="Picture 4" descr="Your_Turn_Ontwerp_Een_Buitenles_Leshandleiding_Werkvormen_Leerlingmateriaal_v1.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19755" r="26668" b="5595"/>
          <a:stretch/>
        </p:blipFill>
        <p:spPr>
          <a:xfrm rot="366536">
            <a:off x="5113868" y="2111022"/>
            <a:ext cx="3389066" cy="2314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7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Feedback </a:t>
            </a:r>
            <a:r>
              <a:rPr lang="en-US" sz="3200" dirty="0" err="1" smtClean="0"/>
              <a:t>geven</a:t>
            </a:r>
            <a:r>
              <a:rPr lang="en-US" sz="3200" dirty="0" smtClean="0"/>
              <a:t> </a:t>
            </a:r>
            <a:r>
              <a:rPr lang="en-US" sz="3200" dirty="0" err="1" smtClean="0"/>
              <a:t>oefenen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2" y="1295400"/>
            <a:ext cx="5983747" cy="34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1033" y="-1031949"/>
            <a:ext cx="4630608" cy="71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Feedback </a:t>
            </a:r>
            <a:r>
              <a:rPr lang="en-US" sz="3200" dirty="0" err="1" smtClean="0"/>
              <a:t>geven</a:t>
            </a:r>
            <a:r>
              <a:rPr lang="en-US" sz="3200" dirty="0" smtClean="0"/>
              <a:t> </a:t>
            </a:r>
            <a:r>
              <a:rPr lang="en-US" sz="3200" dirty="0" err="1" smtClean="0"/>
              <a:t>oefenen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2" y="1295400"/>
            <a:ext cx="5983747" cy="34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45" y="1009650"/>
            <a:ext cx="6796742" cy="24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4908" y="-848858"/>
            <a:ext cx="3448050" cy="65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401</Words>
  <Application>Microsoft Office PowerPoint</Application>
  <PresentationFormat>On-screen Show (16:9)</PresentationFormat>
  <Paragraphs>78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      </vt:lpstr>
      <vt:lpstr>Wat hebben we gedaan?</vt:lpstr>
      <vt:lpstr>Wat gaan we doen?</vt:lpstr>
      <vt:lpstr>Concept uitwerken</vt:lpstr>
      <vt:lpstr>Feedback geven oefenen</vt:lpstr>
      <vt:lpstr>PowerPoint Presentation</vt:lpstr>
      <vt:lpstr>Feedback geven oefenen</vt:lpstr>
      <vt:lpstr>PowerPoint Presentation</vt:lpstr>
      <vt:lpstr>PowerPoint Presentation</vt:lpstr>
      <vt:lpstr>Noem nog iets dat beter kan</vt:lpstr>
      <vt:lpstr>Presentatie voorbereiden</vt:lpstr>
      <vt:lpstr>Presentatie stap voor stap</vt:lpstr>
      <vt:lpstr>PowerPoint Presentation</vt:lpstr>
      <vt:lpstr>Presentaties - indeling</vt:lpstr>
      <vt:lpstr>Terugblik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 van den Burg</dc:creator>
  <cp:lastModifiedBy>Niels van den Burg</cp:lastModifiedBy>
  <cp:revision>45</cp:revision>
  <dcterms:created xsi:type="dcterms:W3CDTF">2015-07-09T11:57:30Z</dcterms:created>
  <dcterms:modified xsi:type="dcterms:W3CDTF">2019-01-28T16:01:23Z</dcterms:modified>
</cp:coreProperties>
</file>