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2"/>
  </p:notesMasterIdLst>
  <p:handoutMasterIdLst>
    <p:handoutMasterId r:id="rId33"/>
  </p:handoutMasterIdLst>
  <p:sldIdLst>
    <p:sldId id="373" r:id="rId2"/>
    <p:sldId id="448" r:id="rId3"/>
    <p:sldId id="447" r:id="rId4"/>
    <p:sldId id="449" r:id="rId5"/>
    <p:sldId id="450" r:id="rId6"/>
    <p:sldId id="451" r:id="rId7"/>
    <p:sldId id="452" r:id="rId8"/>
    <p:sldId id="453" r:id="rId9"/>
    <p:sldId id="454" r:id="rId10"/>
    <p:sldId id="455" r:id="rId11"/>
    <p:sldId id="456" r:id="rId12"/>
    <p:sldId id="441" r:id="rId13"/>
    <p:sldId id="444" r:id="rId14"/>
    <p:sldId id="445" r:id="rId15"/>
    <p:sldId id="471" r:id="rId16"/>
    <p:sldId id="457" r:id="rId17"/>
    <p:sldId id="458" r:id="rId18"/>
    <p:sldId id="459" r:id="rId19"/>
    <p:sldId id="460" r:id="rId20"/>
    <p:sldId id="461" r:id="rId21"/>
    <p:sldId id="462" r:id="rId22"/>
    <p:sldId id="463" r:id="rId23"/>
    <p:sldId id="464" r:id="rId24"/>
    <p:sldId id="465" r:id="rId25"/>
    <p:sldId id="466" r:id="rId26"/>
    <p:sldId id="467" r:id="rId27"/>
    <p:sldId id="468" r:id="rId28"/>
    <p:sldId id="469" r:id="rId29"/>
    <p:sldId id="470" r:id="rId30"/>
    <p:sldId id="433" r:id="rId31"/>
  </p:sldIdLst>
  <p:sldSz cx="9144000" cy="6858000" type="screen4x3"/>
  <p:notesSz cx="6794500" cy="9931400"/>
  <p:defaultTextStyle>
    <a:defPPr>
      <a:defRPr lang="en-US"/>
    </a:defPPr>
    <a:lvl1pPr algn="l" rtl="0" fontAlgn="base">
      <a:spcBef>
        <a:spcPct val="0"/>
      </a:spcBef>
      <a:spcAft>
        <a:spcPct val="0"/>
      </a:spcAft>
      <a:defRPr sz="2200" kern="1200">
        <a:solidFill>
          <a:schemeClr val="tx1"/>
        </a:solidFill>
        <a:latin typeface="Tahoma" pitchFamily="34" charset="0"/>
        <a:ea typeface="+mn-ea"/>
        <a:cs typeface="Arial" charset="0"/>
      </a:defRPr>
    </a:lvl1pPr>
    <a:lvl2pPr marL="457200" algn="l" rtl="0" fontAlgn="base">
      <a:spcBef>
        <a:spcPct val="0"/>
      </a:spcBef>
      <a:spcAft>
        <a:spcPct val="0"/>
      </a:spcAft>
      <a:defRPr sz="2200" kern="1200">
        <a:solidFill>
          <a:schemeClr val="tx1"/>
        </a:solidFill>
        <a:latin typeface="Tahoma" pitchFamily="34" charset="0"/>
        <a:ea typeface="+mn-ea"/>
        <a:cs typeface="Arial" charset="0"/>
      </a:defRPr>
    </a:lvl2pPr>
    <a:lvl3pPr marL="914400" algn="l" rtl="0" fontAlgn="base">
      <a:spcBef>
        <a:spcPct val="0"/>
      </a:spcBef>
      <a:spcAft>
        <a:spcPct val="0"/>
      </a:spcAft>
      <a:defRPr sz="2200" kern="1200">
        <a:solidFill>
          <a:schemeClr val="tx1"/>
        </a:solidFill>
        <a:latin typeface="Tahoma" pitchFamily="34" charset="0"/>
        <a:ea typeface="+mn-ea"/>
        <a:cs typeface="Arial" charset="0"/>
      </a:defRPr>
    </a:lvl3pPr>
    <a:lvl4pPr marL="1371600" algn="l" rtl="0" fontAlgn="base">
      <a:spcBef>
        <a:spcPct val="0"/>
      </a:spcBef>
      <a:spcAft>
        <a:spcPct val="0"/>
      </a:spcAft>
      <a:defRPr sz="2200" kern="1200">
        <a:solidFill>
          <a:schemeClr val="tx1"/>
        </a:solidFill>
        <a:latin typeface="Tahoma" pitchFamily="34" charset="0"/>
        <a:ea typeface="+mn-ea"/>
        <a:cs typeface="Arial" charset="0"/>
      </a:defRPr>
    </a:lvl4pPr>
    <a:lvl5pPr marL="1828800" algn="l" rtl="0" fontAlgn="base">
      <a:spcBef>
        <a:spcPct val="0"/>
      </a:spcBef>
      <a:spcAft>
        <a:spcPct val="0"/>
      </a:spcAft>
      <a:defRPr sz="2200" kern="1200">
        <a:solidFill>
          <a:schemeClr val="tx1"/>
        </a:solidFill>
        <a:latin typeface="Tahoma" pitchFamily="34" charset="0"/>
        <a:ea typeface="+mn-ea"/>
        <a:cs typeface="Arial" charset="0"/>
      </a:defRPr>
    </a:lvl5pPr>
    <a:lvl6pPr marL="2286000" algn="l" defTabSz="914400" rtl="0" eaLnBrk="1" latinLnBrk="0" hangingPunct="1">
      <a:defRPr sz="2200" kern="1200">
        <a:solidFill>
          <a:schemeClr val="tx1"/>
        </a:solidFill>
        <a:latin typeface="Tahoma" pitchFamily="34" charset="0"/>
        <a:ea typeface="+mn-ea"/>
        <a:cs typeface="Arial" charset="0"/>
      </a:defRPr>
    </a:lvl6pPr>
    <a:lvl7pPr marL="2743200" algn="l" defTabSz="914400" rtl="0" eaLnBrk="1" latinLnBrk="0" hangingPunct="1">
      <a:defRPr sz="2200" kern="1200">
        <a:solidFill>
          <a:schemeClr val="tx1"/>
        </a:solidFill>
        <a:latin typeface="Tahoma" pitchFamily="34" charset="0"/>
        <a:ea typeface="+mn-ea"/>
        <a:cs typeface="Arial" charset="0"/>
      </a:defRPr>
    </a:lvl7pPr>
    <a:lvl8pPr marL="3200400" algn="l" defTabSz="914400" rtl="0" eaLnBrk="1" latinLnBrk="0" hangingPunct="1">
      <a:defRPr sz="2200" kern="1200">
        <a:solidFill>
          <a:schemeClr val="tx1"/>
        </a:solidFill>
        <a:latin typeface="Tahoma" pitchFamily="34" charset="0"/>
        <a:ea typeface="+mn-ea"/>
        <a:cs typeface="Arial" charset="0"/>
      </a:defRPr>
    </a:lvl8pPr>
    <a:lvl9pPr marL="3657600" algn="l" defTabSz="914400" rtl="0" eaLnBrk="1" latinLnBrk="0" hangingPunct="1">
      <a:defRPr sz="2200" kern="1200">
        <a:solidFill>
          <a:schemeClr val="tx1"/>
        </a:solidFill>
        <a:latin typeface="Tahom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mke Klapwijk - TNW" initials="RK-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DC642"/>
    <a:srgbClr val="00B0F0"/>
    <a:srgbClr val="FDBA2A"/>
    <a:srgbClr val="F58320"/>
    <a:srgbClr val="854B9D"/>
    <a:srgbClr val="EBC215"/>
    <a:srgbClr val="F17D09"/>
    <a:srgbClr val="E6B914"/>
    <a:srgbClr val="0099CC"/>
    <a:srgbClr val="A10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1" autoAdjust="0"/>
    <p:restoredTop sz="88523" autoAdjust="0"/>
  </p:normalViewPr>
  <p:slideViewPr>
    <p:cSldViewPr>
      <p:cViewPr>
        <p:scale>
          <a:sx n="70" d="100"/>
          <a:sy n="70" d="100"/>
        </p:scale>
        <p:origin x="-1506" y="-336"/>
      </p:cViewPr>
      <p:guideLst>
        <p:guide orient="horz" pos="4069"/>
        <p:guide pos="52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190" y="-10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pitchFamily="18" charset="0"/>
                <a:cs typeface="+mn-cs"/>
              </a:defRPr>
            </a:lvl1pPr>
          </a:lstStyle>
          <a:p>
            <a:pPr>
              <a:defRPr/>
            </a:pPr>
            <a:endParaRPr lang="nl-NL"/>
          </a:p>
        </p:txBody>
      </p:sp>
      <p:sp>
        <p:nvSpPr>
          <p:cNvPr id="31747"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cs typeface="+mn-cs"/>
              </a:defRPr>
            </a:lvl1pPr>
          </a:lstStyle>
          <a:p>
            <a:pPr>
              <a:defRPr/>
            </a:pPr>
            <a:endParaRPr lang="nl-NL"/>
          </a:p>
        </p:txBody>
      </p:sp>
      <p:sp>
        <p:nvSpPr>
          <p:cNvPr id="31748"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pitchFamily="18" charset="0"/>
                <a:cs typeface="+mn-cs"/>
              </a:defRPr>
            </a:lvl1pPr>
          </a:lstStyle>
          <a:p>
            <a:pPr>
              <a:defRPr/>
            </a:pPr>
            <a:endParaRPr lang="nl-NL"/>
          </a:p>
        </p:txBody>
      </p:sp>
      <p:sp>
        <p:nvSpPr>
          <p:cNvPr id="31749"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cs typeface="+mn-cs"/>
              </a:defRPr>
            </a:lvl1pPr>
          </a:lstStyle>
          <a:p>
            <a:pPr>
              <a:defRPr/>
            </a:pPr>
            <a:fld id="{9E7A8D70-E579-4544-98A8-C1A4E1C151A1}" type="slidenum">
              <a:rPr lang="nl-NL"/>
              <a:pPr>
                <a:defRPr/>
              </a:pPr>
              <a:t>‹#›</a:t>
            </a:fld>
            <a:endParaRPr lang="nl-NL"/>
          </a:p>
        </p:txBody>
      </p:sp>
    </p:spTree>
    <p:extLst>
      <p:ext uri="{BB962C8B-B14F-4D97-AF65-F5344CB8AC3E}">
        <p14:creationId xmlns:p14="http://schemas.microsoft.com/office/powerpoint/2010/main" val="3261888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pitchFamily="18" charset="0"/>
                <a:cs typeface="+mn-cs"/>
              </a:defRPr>
            </a:lvl1pPr>
          </a:lstStyle>
          <a:p>
            <a:pPr>
              <a:defRPr/>
            </a:pPr>
            <a:endParaRPr lang="en-US"/>
          </a:p>
        </p:txBody>
      </p:sp>
      <p:sp>
        <p:nvSpPr>
          <p:cNvPr id="16387"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06463" y="4716463"/>
            <a:ext cx="4981575" cy="447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pitchFamily="18" charset="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cs typeface="+mn-cs"/>
              </a:defRPr>
            </a:lvl1pPr>
          </a:lstStyle>
          <a:p>
            <a:pPr>
              <a:defRPr/>
            </a:pPr>
            <a:fld id="{67317121-F763-4576-AC0F-E002AC13B812}" type="slidenum">
              <a:rPr lang="en-US"/>
              <a:pPr>
                <a:defRPr/>
              </a:pPr>
              <a:t>‹#›</a:t>
            </a:fld>
            <a:endParaRPr lang="en-US"/>
          </a:p>
        </p:txBody>
      </p:sp>
    </p:spTree>
    <p:extLst>
      <p:ext uri="{BB962C8B-B14F-4D97-AF65-F5344CB8AC3E}">
        <p14:creationId xmlns:p14="http://schemas.microsoft.com/office/powerpoint/2010/main" val="3638885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irlz.nl/life/heftig/5209/elisa-is-een-huismu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nl-NL" dirty="0" err="1" smtClean="0"/>
              <a:t>Leerkracht</a:t>
            </a:r>
            <a:r>
              <a:rPr lang="en-GB" altLang="nl-NL" dirty="0" smtClean="0"/>
              <a:t>: </a:t>
            </a:r>
            <a:r>
              <a:rPr lang="en-US" baseline="0" dirty="0" err="1" smtClean="0"/>
              <a:t>Wat</a:t>
            </a:r>
            <a:r>
              <a:rPr lang="en-US" baseline="0" dirty="0" smtClean="0"/>
              <a:t> </a:t>
            </a:r>
            <a:r>
              <a:rPr lang="en-US" baseline="0" dirty="0" err="1" smtClean="0"/>
              <a:t>leren</a:t>
            </a:r>
            <a:r>
              <a:rPr lang="en-US" baseline="0" dirty="0" smtClean="0"/>
              <a:t> we </a:t>
            </a:r>
            <a:r>
              <a:rPr lang="en-US" baseline="0" dirty="0" err="1" smtClean="0"/>
              <a:t>hiervan</a:t>
            </a:r>
            <a:r>
              <a:rPr lang="en-US" baseline="0" dirty="0" smtClean="0"/>
              <a:t>; je </a:t>
            </a:r>
            <a:r>
              <a:rPr lang="en-US" baseline="0" dirty="0" err="1" smtClean="0"/>
              <a:t>moet</a:t>
            </a:r>
            <a:r>
              <a:rPr lang="en-US" baseline="0" dirty="0" smtClean="0"/>
              <a:t> </a:t>
            </a:r>
            <a:r>
              <a:rPr lang="en-US" baseline="0" dirty="0" err="1" smtClean="0"/>
              <a:t>achter</a:t>
            </a:r>
            <a:r>
              <a:rPr lang="en-US" baseline="0" dirty="0" smtClean="0"/>
              <a:t> het </a:t>
            </a:r>
            <a:r>
              <a:rPr lang="en-US" baseline="0" dirty="0" err="1" smtClean="0"/>
              <a:t>juiste</a:t>
            </a:r>
            <a:r>
              <a:rPr lang="en-US" baseline="0" dirty="0" smtClean="0"/>
              <a:t> </a:t>
            </a:r>
            <a:r>
              <a:rPr lang="en-US" baseline="0" dirty="0" err="1" smtClean="0"/>
              <a:t>probleem</a:t>
            </a:r>
            <a:r>
              <a:rPr lang="en-US" baseline="0" dirty="0" smtClean="0"/>
              <a:t> </a:t>
            </a:r>
            <a:r>
              <a:rPr lang="en-US" baseline="0" dirty="0" err="1" smtClean="0"/>
              <a:t>komen</a:t>
            </a:r>
            <a:r>
              <a:rPr lang="en-US" baseline="0" dirty="0" smtClean="0"/>
              <a:t> </a:t>
            </a:r>
            <a:r>
              <a:rPr lang="en-US" baseline="0" dirty="0" err="1" smtClean="0"/>
              <a:t>en</a:t>
            </a:r>
            <a:r>
              <a:rPr lang="en-US" baseline="0" dirty="0" smtClean="0"/>
              <a:t> </a:t>
            </a:r>
            <a:r>
              <a:rPr lang="en-US" baseline="0" dirty="0" err="1" smtClean="0"/>
              <a:t>dat</a:t>
            </a:r>
            <a:r>
              <a:rPr lang="en-US" baseline="0" dirty="0" smtClean="0"/>
              <a:t> </a:t>
            </a:r>
            <a:r>
              <a:rPr lang="en-US" baseline="0" dirty="0" err="1" smtClean="0"/>
              <a:t>kan</a:t>
            </a:r>
            <a:r>
              <a:rPr lang="en-US" baseline="0" dirty="0" smtClean="0"/>
              <a:t> door </a:t>
            </a:r>
            <a:r>
              <a:rPr lang="en-US" baseline="0" dirty="0" err="1" smtClean="0"/>
              <a:t>goed</a:t>
            </a:r>
            <a:r>
              <a:rPr lang="en-US" baseline="0" dirty="0" smtClean="0"/>
              <a:t> </a:t>
            </a:r>
            <a:r>
              <a:rPr lang="en-US" baseline="0" dirty="0" err="1" smtClean="0"/>
              <a:t>te</a:t>
            </a:r>
            <a:r>
              <a:rPr lang="en-US" baseline="0" dirty="0" smtClean="0"/>
              <a:t> </a:t>
            </a:r>
            <a:r>
              <a:rPr lang="en-US" baseline="0" dirty="0" err="1" smtClean="0"/>
              <a:t>luisteren</a:t>
            </a:r>
            <a:r>
              <a:rPr lang="en-US" baseline="0" dirty="0" smtClean="0"/>
              <a:t> </a:t>
            </a:r>
            <a:r>
              <a:rPr lang="en-US" baseline="0" dirty="0" err="1" smtClean="0"/>
              <a:t>en</a:t>
            </a:r>
            <a:r>
              <a:rPr lang="en-US" baseline="0" dirty="0" smtClean="0"/>
              <a:t> </a:t>
            </a:r>
            <a:r>
              <a:rPr lang="en-US" baseline="0" dirty="0" err="1" smtClean="0"/>
              <a:t>te</a:t>
            </a:r>
            <a:r>
              <a:rPr lang="en-US" baseline="0" dirty="0" smtClean="0"/>
              <a:t> </a:t>
            </a:r>
            <a:r>
              <a:rPr lang="en-US" baseline="0" dirty="0" err="1" smtClean="0"/>
              <a:t>kijken</a:t>
            </a:r>
            <a:r>
              <a:rPr lang="en-US" baseline="0" dirty="0" smtClean="0"/>
              <a:t> </a:t>
            </a:r>
            <a:r>
              <a:rPr lang="en-US" baseline="0" dirty="0" err="1" smtClean="0"/>
              <a:t>naar</a:t>
            </a:r>
            <a:r>
              <a:rPr lang="en-US" baseline="0" dirty="0" smtClean="0"/>
              <a:t> </a:t>
            </a:r>
            <a:r>
              <a:rPr lang="en-US" baseline="0" dirty="0" err="1" smtClean="0"/>
              <a:t>mensen</a:t>
            </a:r>
            <a:r>
              <a:rPr lang="en-US" baseline="0" dirty="0" smtClean="0"/>
              <a:t> die het </a:t>
            </a:r>
            <a:r>
              <a:rPr lang="en-US" baseline="0" dirty="0" err="1" smtClean="0"/>
              <a:t>probleem</a:t>
            </a:r>
            <a:r>
              <a:rPr lang="en-US" baseline="0" dirty="0" smtClean="0"/>
              <a:t> </a:t>
            </a:r>
            <a:r>
              <a:rPr lang="en-US" baseline="0" dirty="0" err="1" smtClean="0"/>
              <a:t>hebben</a:t>
            </a:r>
            <a:r>
              <a:rPr lang="en-US" baseline="0" dirty="0" smtClean="0"/>
              <a:t>. </a:t>
            </a:r>
            <a:r>
              <a:rPr lang="en-US" baseline="0" dirty="0" err="1" smtClean="0"/>
              <a:t>Dat</a:t>
            </a:r>
            <a:r>
              <a:rPr lang="en-US" baseline="0" dirty="0" smtClean="0"/>
              <a:t> </a:t>
            </a:r>
            <a:r>
              <a:rPr lang="en-US" baseline="0" dirty="0" err="1" smtClean="0"/>
              <a:t>gaan</a:t>
            </a:r>
            <a:r>
              <a:rPr lang="en-US" baseline="0" dirty="0" smtClean="0"/>
              <a:t> </a:t>
            </a:r>
            <a:r>
              <a:rPr lang="en-US" baseline="0" dirty="0" err="1" smtClean="0"/>
              <a:t>wij</a:t>
            </a:r>
            <a:r>
              <a:rPr lang="en-US" baseline="0" dirty="0" smtClean="0"/>
              <a:t> </a:t>
            </a:r>
            <a:r>
              <a:rPr lang="en-US" baseline="0" dirty="0" err="1" smtClean="0"/>
              <a:t>ook</a:t>
            </a:r>
            <a:r>
              <a:rPr lang="en-US" baseline="0" dirty="0" smtClean="0"/>
              <a:t> </a:t>
            </a:r>
            <a:r>
              <a:rPr lang="en-US" baseline="0" dirty="0" err="1" smtClean="0"/>
              <a:t>doen</a:t>
            </a:r>
            <a:r>
              <a:rPr lang="en-US" baseline="0" dirty="0" smtClean="0"/>
              <a:t>.</a:t>
            </a:r>
            <a:endParaRPr lang="nl-NL" dirty="0" smtClean="0"/>
          </a:p>
          <a:p>
            <a:r>
              <a:rPr lang="en-GB" altLang="nl-NL" dirty="0" smtClean="0"/>
              <a:t> </a:t>
            </a:r>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Leerkracht</a:t>
            </a:r>
            <a:r>
              <a:rPr lang="en-US" dirty="0" smtClean="0"/>
              <a:t>: </a:t>
            </a:r>
            <a:r>
              <a:rPr lang="en-US" dirty="0" err="1" smtClean="0"/>
              <a:t>Een</a:t>
            </a:r>
            <a:r>
              <a:rPr lang="en-US" dirty="0" smtClean="0"/>
              <a:t> persona is </a:t>
            </a:r>
            <a:r>
              <a:rPr lang="en-US" dirty="0" err="1" smtClean="0"/>
              <a:t>een</a:t>
            </a:r>
            <a:r>
              <a:rPr lang="en-US" dirty="0" smtClean="0"/>
              <a:t> </a:t>
            </a:r>
            <a:r>
              <a:rPr lang="en-US" dirty="0" err="1" smtClean="0"/>
              <a:t>fictief</a:t>
            </a:r>
            <a:r>
              <a:rPr lang="en-US" dirty="0" smtClean="0"/>
              <a:t> </a:t>
            </a:r>
            <a:r>
              <a:rPr lang="en-US" dirty="0" err="1" smtClean="0"/>
              <a:t>persoon</a:t>
            </a:r>
            <a:r>
              <a:rPr lang="en-US" dirty="0" smtClean="0"/>
              <a:t>. Over </a:t>
            </a:r>
            <a:r>
              <a:rPr lang="en-US" dirty="0" err="1" smtClean="0"/>
              <a:t>een</a:t>
            </a:r>
            <a:r>
              <a:rPr lang="en-US" dirty="0" smtClean="0"/>
              <a:t> persona </a:t>
            </a:r>
            <a:r>
              <a:rPr lang="en-US" dirty="0" err="1" smtClean="0"/>
              <a:t>kan</a:t>
            </a:r>
            <a:r>
              <a:rPr lang="en-US" dirty="0" smtClean="0"/>
              <a:t> je </a:t>
            </a:r>
            <a:r>
              <a:rPr lang="en-US" dirty="0" err="1" smtClean="0"/>
              <a:t>een</a:t>
            </a:r>
            <a:r>
              <a:rPr lang="en-US" dirty="0" smtClean="0"/>
              <a:t> </a:t>
            </a:r>
            <a:r>
              <a:rPr lang="en-US" dirty="0" err="1" smtClean="0"/>
              <a:t>verhaal</a:t>
            </a:r>
            <a:r>
              <a:rPr lang="en-US" dirty="0" smtClean="0"/>
              <a:t> </a:t>
            </a:r>
            <a:r>
              <a:rPr lang="en-US" dirty="0" err="1" smtClean="0"/>
              <a:t>schrijven</a:t>
            </a:r>
            <a:r>
              <a:rPr lang="en-US" dirty="0" smtClean="0"/>
              <a:t>. </a:t>
            </a:r>
            <a:r>
              <a:rPr lang="en-US" dirty="0" err="1" smtClean="0"/>
              <a:t>Wat</a:t>
            </a:r>
            <a:r>
              <a:rPr lang="en-US" dirty="0" smtClean="0"/>
              <a:t> </a:t>
            </a:r>
            <a:r>
              <a:rPr lang="en-US" dirty="0" err="1" smtClean="0"/>
              <a:t>voelt</a:t>
            </a:r>
            <a:r>
              <a:rPr lang="en-US" dirty="0" smtClean="0"/>
              <a:t> </a:t>
            </a:r>
            <a:r>
              <a:rPr lang="en-US" dirty="0" err="1" smtClean="0"/>
              <a:t>en</a:t>
            </a:r>
            <a:r>
              <a:rPr lang="en-US" dirty="0" smtClean="0"/>
              <a:t> </a:t>
            </a:r>
            <a:r>
              <a:rPr lang="en-US" dirty="0" err="1" smtClean="0"/>
              <a:t>ervaart</a:t>
            </a:r>
            <a:r>
              <a:rPr lang="en-US" dirty="0" smtClean="0"/>
              <a:t> de </a:t>
            </a:r>
            <a:r>
              <a:rPr lang="en-US" dirty="0" err="1" smtClean="0"/>
              <a:t>persoon</a:t>
            </a:r>
            <a:r>
              <a:rPr lang="en-US" dirty="0" smtClean="0"/>
              <a:t>? </a:t>
            </a:r>
            <a:r>
              <a:rPr lang="en-US" dirty="0" err="1" smtClean="0"/>
              <a:t>Waar</a:t>
            </a:r>
            <a:r>
              <a:rPr lang="en-US" dirty="0" smtClean="0"/>
              <a:t> </a:t>
            </a:r>
            <a:r>
              <a:rPr lang="en-US" dirty="0" err="1" smtClean="0"/>
              <a:t>heeft</a:t>
            </a:r>
            <a:r>
              <a:rPr lang="en-US" dirty="0" smtClean="0"/>
              <a:t> </a:t>
            </a:r>
            <a:r>
              <a:rPr lang="en-US" dirty="0" err="1" smtClean="0"/>
              <a:t>hij</a:t>
            </a:r>
            <a:r>
              <a:rPr lang="en-US" dirty="0" smtClean="0"/>
              <a:t> of </a:t>
            </a:r>
            <a:r>
              <a:rPr lang="en-US" dirty="0" err="1" smtClean="0"/>
              <a:t>zij</a:t>
            </a:r>
            <a:r>
              <a:rPr lang="en-US" dirty="0" smtClean="0"/>
              <a:t> last</a:t>
            </a:r>
            <a:r>
              <a:rPr lang="en-US" baseline="0" dirty="0" smtClean="0"/>
              <a:t> van. </a:t>
            </a:r>
            <a:r>
              <a:rPr lang="en-US" baseline="0" dirty="0" err="1" smtClean="0"/>
              <a:t>Een</a:t>
            </a:r>
            <a:r>
              <a:rPr lang="en-US" baseline="0" dirty="0" smtClean="0"/>
              <a:t> persona </a:t>
            </a:r>
            <a:r>
              <a:rPr lang="en-US" baseline="0" dirty="0" err="1" smtClean="0"/>
              <a:t>helpt</a:t>
            </a:r>
            <a:r>
              <a:rPr lang="en-US" baseline="0" dirty="0" smtClean="0"/>
              <a:t> </a:t>
            </a:r>
            <a:r>
              <a:rPr lang="en-US" baseline="0" dirty="0" err="1" smtClean="0"/>
              <a:t>een</a:t>
            </a:r>
            <a:r>
              <a:rPr lang="en-US" baseline="0" dirty="0" smtClean="0"/>
              <a:t> </a:t>
            </a:r>
            <a:r>
              <a:rPr lang="en-US" baseline="0" dirty="0" err="1" smtClean="0"/>
              <a:t>ontwerper</a:t>
            </a:r>
            <a:r>
              <a:rPr lang="en-US" baseline="0" dirty="0" smtClean="0"/>
              <a:t> om </a:t>
            </a:r>
            <a:r>
              <a:rPr lang="en-US" baseline="0" dirty="0" err="1" smtClean="0"/>
              <a:t>te</a:t>
            </a:r>
            <a:r>
              <a:rPr lang="en-US" baseline="0" dirty="0" smtClean="0"/>
              <a:t> </a:t>
            </a:r>
            <a:r>
              <a:rPr lang="en-US" baseline="0" dirty="0" err="1" smtClean="0"/>
              <a:t>begrijpen</a:t>
            </a:r>
            <a:r>
              <a:rPr lang="en-US" baseline="0" dirty="0" smtClean="0"/>
              <a:t> </a:t>
            </a:r>
            <a:r>
              <a:rPr lang="en-US" baseline="0" dirty="0" err="1" smtClean="0"/>
              <a:t>wat</a:t>
            </a:r>
            <a:r>
              <a:rPr lang="en-US" baseline="0" dirty="0" smtClean="0"/>
              <a:t> </a:t>
            </a:r>
            <a:r>
              <a:rPr lang="en-US" baseline="0" dirty="0" err="1" smtClean="0"/>
              <a:t>iemand</a:t>
            </a:r>
            <a:r>
              <a:rPr lang="en-US" baseline="0" dirty="0" smtClean="0"/>
              <a:t> </a:t>
            </a:r>
            <a:r>
              <a:rPr lang="en-US" baseline="0" dirty="0" err="1" smtClean="0"/>
              <a:t>graag</a:t>
            </a:r>
            <a:r>
              <a:rPr lang="en-US" baseline="0" dirty="0" smtClean="0"/>
              <a:t> </a:t>
            </a:r>
            <a:r>
              <a:rPr lang="en-US" baseline="0" dirty="0" err="1" smtClean="0"/>
              <a:t>wil</a:t>
            </a:r>
            <a:r>
              <a:rPr lang="en-US" baseline="0" dirty="0" smtClean="0"/>
              <a:t>. </a:t>
            </a:r>
            <a:r>
              <a:rPr lang="en-US" baseline="0" dirty="0" err="1" smtClean="0"/>
              <a:t>Ontwerpers</a:t>
            </a:r>
            <a:r>
              <a:rPr lang="en-US" baseline="0" dirty="0" smtClean="0"/>
              <a:t> </a:t>
            </a:r>
            <a:r>
              <a:rPr lang="en-US" baseline="0" dirty="0" err="1" smtClean="0"/>
              <a:t>kunnen</a:t>
            </a:r>
            <a:r>
              <a:rPr lang="en-US" baseline="0" dirty="0" smtClean="0"/>
              <a:t> </a:t>
            </a:r>
            <a:r>
              <a:rPr lang="en-US" baseline="0" dirty="0" err="1" smtClean="0"/>
              <a:t>zich</a:t>
            </a:r>
            <a:r>
              <a:rPr lang="en-US" baseline="0" dirty="0" smtClean="0"/>
              <a:t> </a:t>
            </a:r>
            <a:r>
              <a:rPr lang="en-US" baseline="0" dirty="0" err="1" smtClean="0"/>
              <a:t>beter</a:t>
            </a:r>
            <a:r>
              <a:rPr lang="en-US" baseline="0" dirty="0" smtClean="0"/>
              <a:t> </a:t>
            </a:r>
            <a:r>
              <a:rPr lang="en-US" baseline="0" dirty="0" err="1" smtClean="0"/>
              <a:t>inleven</a:t>
            </a:r>
            <a:r>
              <a:rPr lang="en-US" baseline="0" dirty="0" smtClean="0"/>
              <a:t> </a:t>
            </a:r>
            <a:r>
              <a:rPr lang="en-US" baseline="0" dirty="0" err="1" smtClean="0"/>
              <a:t>en</a:t>
            </a:r>
            <a:r>
              <a:rPr lang="en-US" baseline="0" dirty="0" smtClean="0"/>
              <a:t> </a:t>
            </a:r>
            <a:r>
              <a:rPr lang="en-US" baseline="0" dirty="0" err="1" smtClean="0"/>
              <a:t>bedenken</a:t>
            </a:r>
            <a:r>
              <a:rPr lang="en-US" baseline="0" dirty="0" smtClean="0"/>
              <a:t> </a:t>
            </a:r>
            <a:r>
              <a:rPr lang="en-US" baseline="0" dirty="0" err="1" smtClean="0"/>
              <a:t>dan</a:t>
            </a:r>
            <a:r>
              <a:rPr lang="en-US" baseline="0" dirty="0" smtClean="0"/>
              <a:t> </a:t>
            </a:r>
            <a:r>
              <a:rPr lang="en-US" baseline="0" dirty="0" err="1" smtClean="0"/>
              <a:t>ook</a:t>
            </a:r>
            <a:r>
              <a:rPr lang="en-US" baseline="0" dirty="0" smtClean="0"/>
              <a:t> </a:t>
            </a:r>
            <a:r>
              <a:rPr lang="en-US" baseline="0" dirty="0" err="1" smtClean="0"/>
              <a:t>betere</a:t>
            </a:r>
            <a:r>
              <a:rPr lang="en-US" baseline="0" dirty="0" smtClean="0"/>
              <a:t> </a:t>
            </a:r>
            <a:r>
              <a:rPr lang="en-US" baseline="0" dirty="0" err="1" smtClean="0"/>
              <a:t>oplossingen</a:t>
            </a:r>
            <a:r>
              <a:rPr lang="en-US" baseline="0" dirty="0" smtClean="0"/>
              <a:t>. </a:t>
            </a:r>
            <a:r>
              <a:rPr lang="en-US" baseline="0" dirty="0" err="1" smtClean="0"/>
              <a:t>Een</a:t>
            </a:r>
            <a:r>
              <a:rPr lang="en-US" baseline="0" dirty="0" smtClean="0"/>
              <a:t> persona </a:t>
            </a:r>
            <a:r>
              <a:rPr lang="en-US" baseline="0" dirty="0" err="1" smtClean="0"/>
              <a:t>lijkt</a:t>
            </a:r>
            <a:r>
              <a:rPr lang="en-US" baseline="0" dirty="0" smtClean="0"/>
              <a:t> </a:t>
            </a:r>
            <a:r>
              <a:rPr lang="en-US" baseline="0" dirty="0" err="1" smtClean="0"/>
              <a:t>wel</a:t>
            </a:r>
            <a:r>
              <a:rPr lang="en-US" baseline="0" dirty="0" smtClean="0"/>
              <a:t> </a:t>
            </a:r>
            <a:r>
              <a:rPr lang="en-US" baseline="0" dirty="0" err="1" smtClean="0"/>
              <a:t>echt</a:t>
            </a:r>
            <a:r>
              <a:rPr lang="en-US" baseline="0" dirty="0" smtClean="0"/>
              <a:t>, </a:t>
            </a:r>
            <a:r>
              <a:rPr lang="en-US" baseline="0" dirty="0" err="1" smtClean="0"/>
              <a:t>omdat</a:t>
            </a:r>
            <a:r>
              <a:rPr lang="en-US" baseline="0" dirty="0" smtClean="0"/>
              <a:t> je de </a:t>
            </a:r>
            <a:r>
              <a:rPr lang="en-US" baseline="0" dirty="0" err="1" smtClean="0"/>
              <a:t>informatie</a:t>
            </a:r>
            <a:r>
              <a:rPr lang="en-US" baseline="0" dirty="0" smtClean="0"/>
              <a:t> van </a:t>
            </a:r>
            <a:r>
              <a:rPr lang="en-US" baseline="0" dirty="0" err="1" smtClean="0"/>
              <a:t>echte</a:t>
            </a:r>
            <a:r>
              <a:rPr lang="en-US" baseline="0" dirty="0" smtClean="0"/>
              <a:t> </a:t>
            </a:r>
            <a:r>
              <a:rPr lang="en-US" baseline="0" dirty="0" err="1" smtClean="0"/>
              <a:t>mensen</a:t>
            </a:r>
            <a:r>
              <a:rPr lang="en-US" baseline="0" dirty="0" smtClean="0"/>
              <a:t> </a:t>
            </a:r>
            <a:r>
              <a:rPr lang="en-US" baseline="0" dirty="0" err="1" smtClean="0"/>
              <a:t>opneemt</a:t>
            </a:r>
            <a:r>
              <a:rPr lang="en-US" baseline="0" dirty="0" smtClean="0"/>
              <a:t> in het </a:t>
            </a:r>
            <a:r>
              <a:rPr lang="en-US" baseline="0" dirty="0" err="1" smtClean="0"/>
              <a:t>verhaal</a:t>
            </a:r>
            <a:r>
              <a:rPr lang="en-US" baseline="0" dirty="0" smtClean="0"/>
              <a:t>. </a:t>
            </a:r>
            <a:r>
              <a:rPr lang="en-US" baseline="0" dirty="0" err="1" smtClean="0"/>
              <a:t>Laat</a:t>
            </a:r>
            <a:r>
              <a:rPr lang="en-US" baseline="0" dirty="0" smtClean="0"/>
              <a:t> </a:t>
            </a:r>
            <a:r>
              <a:rPr lang="en-US" baseline="0" dirty="0" err="1" smtClean="0"/>
              <a:t>leerlingen</a:t>
            </a:r>
            <a:r>
              <a:rPr lang="en-US" baseline="0" dirty="0" smtClean="0"/>
              <a:t> </a:t>
            </a:r>
            <a:r>
              <a:rPr lang="en-US" baseline="0" dirty="0" err="1" smtClean="0"/>
              <a:t>zelf</a:t>
            </a:r>
            <a:r>
              <a:rPr lang="en-US" baseline="0" dirty="0" smtClean="0"/>
              <a:t> </a:t>
            </a:r>
            <a:r>
              <a:rPr lang="en-US" baseline="0" dirty="0" err="1" smtClean="0"/>
              <a:t>ook</a:t>
            </a:r>
            <a:r>
              <a:rPr lang="en-US" baseline="0" dirty="0" smtClean="0"/>
              <a:t> </a:t>
            </a:r>
            <a:r>
              <a:rPr lang="en-US" baseline="0" dirty="0" err="1" smtClean="0"/>
              <a:t>een</a:t>
            </a:r>
            <a:r>
              <a:rPr lang="en-US" baseline="0" dirty="0" smtClean="0"/>
              <a:t> </a:t>
            </a:r>
            <a:r>
              <a:rPr lang="en-US" baseline="0" dirty="0" err="1" smtClean="0"/>
              <a:t>verhaal</a:t>
            </a:r>
            <a:r>
              <a:rPr lang="en-US" baseline="0" dirty="0" smtClean="0"/>
              <a:t> </a:t>
            </a:r>
            <a:r>
              <a:rPr lang="en-US" baseline="0" dirty="0" err="1" smtClean="0"/>
              <a:t>bedenken</a:t>
            </a:r>
            <a:r>
              <a:rPr lang="en-US" baseline="0" dirty="0" smtClean="0"/>
              <a:t> over </a:t>
            </a:r>
            <a:r>
              <a:rPr lang="en-US" baseline="0" dirty="0" err="1" smtClean="0"/>
              <a:t>iemand</a:t>
            </a:r>
            <a:r>
              <a:rPr lang="en-US" baseline="0" dirty="0" smtClean="0"/>
              <a:t> met </a:t>
            </a:r>
            <a:r>
              <a:rPr lang="en-US" baseline="0" dirty="0" err="1" smtClean="0"/>
              <a:t>een</a:t>
            </a:r>
            <a:r>
              <a:rPr lang="en-US" baseline="0" dirty="0" smtClean="0"/>
              <a:t> </a:t>
            </a:r>
            <a:r>
              <a:rPr lang="en-US" baseline="0" dirty="0" err="1" smtClean="0"/>
              <a:t>beperking</a:t>
            </a:r>
            <a:r>
              <a:rPr lang="en-US" baseline="0" dirty="0" smtClean="0"/>
              <a:t>. </a:t>
            </a:r>
            <a:r>
              <a:rPr lang="en-US" baseline="0" dirty="0" err="1" smtClean="0"/>
              <a:t>Deze</a:t>
            </a:r>
            <a:r>
              <a:rPr lang="en-US" baseline="0" dirty="0" smtClean="0"/>
              <a:t> </a:t>
            </a:r>
            <a:r>
              <a:rPr lang="en-US" baseline="0" dirty="0" err="1" smtClean="0"/>
              <a:t>zelfbedachte</a:t>
            </a:r>
            <a:r>
              <a:rPr lang="en-US" baseline="0" dirty="0" smtClean="0"/>
              <a:t> ‘persona’ </a:t>
            </a:r>
            <a:r>
              <a:rPr lang="en-US" baseline="0" dirty="0" err="1" smtClean="0"/>
              <a:t>kunnen</a:t>
            </a:r>
            <a:r>
              <a:rPr lang="en-US" baseline="0" dirty="0" smtClean="0"/>
              <a:t> </a:t>
            </a:r>
            <a:r>
              <a:rPr lang="en-US" baseline="0" dirty="0" err="1" smtClean="0"/>
              <a:t>ze</a:t>
            </a:r>
            <a:r>
              <a:rPr lang="en-US" baseline="0" dirty="0" smtClean="0"/>
              <a:t> later </a:t>
            </a:r>
            <a:r>
              <a:rPr lang="en-US" baseline="0" dirty="0" err="1" smtClean="0"/>
              <a:t>gebruiken</a:t>
            </a:r>
            <a:r>
              <a:rPr lang="en-US" baseline="0" dirty="0" smtClean="0"/>
              <a:t> om </a:t>
            </a:r>
            <a:r>
              <a:rPr lang="en-US" baseline="0" dirty="0" err="1" smtClean="0"/>
              <a:t>een</a:t>
            </a:r>
            <a:r>
              <a:rPr lang="en-US" baseline="0" dirty="0" smtClean="0"/>
              <a:t> </a:t>
            </a:r>
            <a:r>
              <a:rPr lang="en-US" baseline="0" dirty="0" err="1" smtClean="0"/>
              <a:t>eigen</a:t>
            </a:r>
            <a:r>
              <a:rPr lang="en-US" baseline="0" dirty="0" smtClean="0"/>
              <a:t> </a:t>
            </a:r>
            <a:r>
              <a:rPr lang="en-US" baseline="0" dirty="0" err="1" smtClean="0"/>
              <a:t>opdracht</a:t>
            </a:r>
            <a:r>
              <a:rPr lang="en-US" baseline="0" dirty="0" smtClean="0"/>
              <a:t> </a:t>
            </a:r>
            <a:r>
              <a:rPr lang="en-US" baseline="0" dirty="0" err="1" smtClean="0"/>
              <a:t>te</a:t>
            </a:r>
            <a:r>
              <a:rPr lang="en-US" baseline="0" dirty="0" smtClean="0"/>
              <a:t> </a:t>
            </a:r>
            <a:r>
              <a:rPr lang="en-US" baseline="0" dirty="0" err="1" smtClean="0"/>
              <a:t>bedenken</a:t>
            </a:r>
            <a:r>
              <a:rPr lang="en-US" baseline="0" dirty="0" smtClean="0"/>
              <a:t>.  </a:t>
            </a:r>
          </a:p>
          <a:p>
            <a:r>
              <a:rPr lang="en-GB" altLang="nl-NL" dirty="0" smtClean="0"/>
              <a:t> </a:t>
            </a:r>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t>
            </a:r>
            <a:r>
              <a:rPr lang="en-GB" dirty="0" err="1" smtClean="0"/>
              <a:t>plaats</a:t>
            </a:r>
            <a:r>
              <a:rPr lang="en-GB" dirty="0" smtClean="0"/>
              <a:t> van </a:t>
            </a:r>
            <a:r>
              <a:rPr lang="en-GB" dirty="0" err="1" smtClean="0"/>
              <a:t>kookgek</a:t>
            </a:r>
            <a:r>
              <a:rPr lang="en-GB" dirty="0" smtClean="0"/>
              <a:t> Marco kun je </a:t>
            </a:r>
            <a:r>
              <a:rPr lang="en-GB" dirty="0" err="1" smtClean="0"/>
              <a:t>een</a:t>
            </a:r>
            <a:r>
              <a:rPr lang="en-GB" baseline="0" dirty="0" smtClean="0"/>
              <a:t> </a:t>
            </a:r>
            <a:r>
              <a:rPr lang="en-GB" baseline="0" dirty="0" err="1" smtClean="0"/>
              <a:t>soortgelijke</a:t>
            </a:r>
            <a:r>
              <a:rPr lang="en-GB" baseline="0" dirty="0" smtClean="0"/>
              <a:t> </a:t>
            </a:r>
            <a:r>
              <a:rPr lang="en-GB" baseline="0" dirty="0" err="1" smtClean="0"/>
              <a:t>opdracht</a:t>
            </a:r>
            <a:r>
              <a:rPr lang="en-GB" baseline="0" dirty="0" smtClean="0"/>
              <a:t> </a:t>
            </a:r>
            <a:r>
              <a:rPr lang="en-GB" baseline="0" dirty="0" err="1" smtClean="0"/>
              <a:t>verzinnen</a:t>
            </a:r>
            <a:r>
              <a:rPr lang="en-GB" baseline="0" dirty="0" smtClean="0"/>
              <a:t> maar </a:t>
            </a:r>
            <a:r>
              <a:rPr lang="en-GB" baseline="0" dirty="0" err="1" smtClean="0"/>
              <a:t>dan</a:t>
            </a:r>
            <a:r>
              <a:rPr lang="en-GB" baseline="0" dirty="0" smtClean="0"/>
              <a:t> met </a:t>
            </a:r>
            <a:r>
              <a:rPr lang="en-GB" baseline="0" dirty="0" err="1" smtClean="0"/>
              <a:t>een</a:t>
            </a:r>
            <a:r>
              <a:rPr lang="en-GB" baseline="0" dirty="0" smtClean="0"/>
              <a:t> </a:t>
            </a:r>
            <a:r>
              <a:rPr lang="en-GB" baseline="0" dirty="0" err="1" smtClean="0"/>
              <a:t>meisje</a:t>
            </a:r>
            <a:r>
              <a:rPr lang="en-GB" baseline="0" dirty="0" smtClean="0"/>
              <a:t> </a:t>
            </a:r>
            <a:r>
              <a:rPr lang="en-GB" baseline="0" dirty="0" err="1" smtClean="0"/>
              <a:t>dat</a:t>
            </a:r>
            <a:r>
              <a:rPr lang="en-GB" baseline="0" dirty="0" smtClean="0"/>
              <a:t> het </a:t>
            </a:r>
            <a:r>
              <a:rPr lang="en-GB" baseline="0" dirty="0" err="1" smtClean="0"/>
              <a:t>leuk</a:t>
            </a:r>
            <a:r>
              <a:rPr lang="en-GB" baseline="0" dirty="0" smtClean="0"/>
              <a:t> </a:t>
            </a:r>
            <a:r>
              <a:rPr lang="en-GB" baseline="0" dirty="0" err="1" smtClean="0"/>
              <a:t>vind</a:t>
            </a:r>
            <a:r>
              <a:rPr lang="en-GB" baseline="0" dirty="0" smtClean="0"/>
              <a:t> om </a:t>
            </a:r>
            <a:r>
              <a:rPr lang="en-GB" baseline="0" dirty="0" err="1" smtClean="0"/>
              <a:t>taarten</a:t>
            </a:r>
            <a:r>
              <a:rPr lang="en-GB" baseline="0" dirty="0" smtClean="0"/>
              <a:t> </a:t>
            </a:r>
            <a:r>
              <a:rPr lang="en-GB" baseline="0" dirty="0" err="1" smtClean="0"/>
              <a:t>te</a:t>
            </a:r>
            <a:r>
              <a:rPr lang="en-GB" baseline="0" dirty="0" smtClean="0"/>
              <a:t> </a:t>
            </a:r>
            <a:r>
              <a:rPr lang="en-GB" baseline="0" dirty="0" err="1" smtClean="0"/>
              <a:t>bakken</a:t>
            </a:r>
            <a:r>
              <a:rPr lang="en-GB" baseline="0" dirty="0" smtClean="0"/>
              <a:t> die </a:t>
            </a:r>
            <a:r>
              <a:rPr lang="en-GB" baseline="0" dirty="0" err="1" smtClean="0"/>
              <a:t>een</a:t>
            </a:r>
            <a:r>
              <a:rPr lang="en-GB" baseline="0" dirty="0" smtClean="0"/>
              <a:t> arm mist. </a:t>
            </a:r>
            <a:r>
              <a:rPr lang="en-GB" baseline="0" dirty="0" err="1" smtClean="0"/>
              <a:t>Dit</a:t>
            </a:r>
            <a:r>
              <a:rPr lang="en-GB" baseline="0" dirty="0" smtClean="0"/>
              <a:t> </a:t>
            </a:r>
            <a:r>
              <a:rPr lang="en-GB" baseline="0" dirty="0" err="1" smtClean="0"/>
              <a:t>sluit</a:t>
            </a:r>
            <a:r>
              <a:rPr lang="en-GB" baseline="0" dirty="0" smtClean="0"/>
              <a:t> </a:t>
            </a:r>
            <a:r>
              <a:rPr lang="en-GB" baseline="0" dirty="0" err="1" smtClean="0"/>
              <a:t>waarschijnlijk</a:t>
            </a:r>
            <a:r>
              <a:rPr lang="en-GB" baseline="0" dirty="0" smtClean="0"/>
              <a:t> </a:t>
            </a:r>
            <a:r>
              <a:rPr lang="en-GB" baseline="0" dirty="0" err="1" smtClean="0"/>
              <a:t>beter</a:t>
            </a:r>
            <a:r>
              <a:rPr lang="en-GB" baseline="0" dirty="0" smtClean="0"/>
              <a:t> </a:t>
            </a:r>
            <a:r>
              <a:rPr lang="en-GB" baseline="0" dirty="0" err="1" smtClean="0"/>
              <a:t>aan</a:t>
            </a:r>
            <a:r>
              <a:rPr lang="en-GB" baseline="0" dirty="0" smtClean="0"/>
              <a:t> op de </a:t>
            </a:r>
            <a:r>
              <a:rPr lang="en-GB" baseline="0" dirty="0" err="1" smtClean="0"/>
              <a:t>kinderen</a:t>
            </a:r>
            <a:r>
              <a:rPr lang="en-GB" baseline="0" dirty="0" smtClean="0"/>
              <a:t>. </a:t>
            </a:r>
            <a:endParaRPr lang="nl-NL" dirty="0"/>
          </a:p>
        </p:txBody>
      </p:sp>
      <p:sp>
        <p:nvSpPr>
          <p:cNvPr id="4" name="Slide Number Placeholder 3"/>
          <p:cNvSpPr>
            <a:spLocks noGrp="1"/>
          </p:cNvSpPr>
          <p:nvPr>
            <p:ph type="sldNum" sz="quarter" idx="10"/>
          </p:nvPr>
        </p:nvSpPr>
        <p:spPr/>
        <p:txBody>
          <a:bodyPr/>
          <a:lstStyle/>
          <a:p>
            <a:pPr>
              <a:defRPr/>
            </a:pPr>
            <a:fld id="{67317121-F763-4576-AC0F-E002AC13B812}" type="slidenum">
              <a:rPr lang="en-US" smtClean="0"/>
              <a:pPr>
                <a:defRPr/>
              </a:pPr>
              <a:t>15</a:t>
            </a:fld>
            <a:endParaRPr lang="en-US"/>
          </a:p>
        </p:txBody>
      </p:sp>
    </p:spTree>
    <p:extLst>
      <p:ext uri="{BB962C8B-B14F-4D97-AF65-F5344CB8AC3E}">
        <p14:creationId xmlns:p14="http://schemas.microsoft.com/office/powerpoint/2010/main" val="3730728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err="1" smtClean="0"/>
              <a:t>Leerkracht</a:t>
            </a:r>
            <a:r>
              <a:rPr lang="en-US" dirty="0" smtClean="0"/>
              <a:t>: </a:t>
            </a:r>
            <a:r>
              <a:rPr lang="en-US" dirty="0" err="1" smtClean="0"/>
              <a:t>Er</a:t>
            </a:r>
            <a:r>
              <a:rPr lang="en-US" dirty="0" smtClean="0"/>
              <a:t> is nog </a:t>
            </a:r>
            <a:r>
              <a:rPr lang="en-US" dirty="0" err="1" smtClean="0"/>
              <a:t>een</a:t>
            </a:r>
            <a:r>
              <a:rPr lang="en-US" dirty="0" smtClean="0"/>
              <a:t> </a:t>
            </a:r>
            <a:r>
              <a:rPr lang="en-US" dirty="0" err="1" smtClean="0"/>
              <a:t>manier</a:t>
            </a:r>
            <a:r>
              <a:rPr lang="en-US" dirty="0" smtClean="0"/>
              <a:t> om je in </a:t>
            </a:r>
            <a:r>
              <a:rPr lang="en-US" dirty="0" err="1" smtClean="0"/>
              <a:t>te</a:t>
            </a:r>
            <a:r>
              <a:rPr lang="en-US" dirty="0" smtClean="0"/>
              <a:t> </a:t>
            </a:r>
            <a:r>
              <a:rPr lang="en-US" dirty="0" err="1" smtClean="0"/>
              <a:t>leven</a:t>
            </a:r>
            <a:r>
              <a:rPr lang="en-US" dirty="0" smtClean="0"/>
              <a:t> in </a:t>
            </a:r>
            <a:r>
              <a:rPr lang="en-US" dirty="0" err="1" smtClean="0"/>
              <a:t>andere</a:t>
            </a:r>
            <a:r>
              <a:rPr lang="en-US" dirty="0" smtClean="0"/>
              <a:t> </a:t>
            </a:r>
            <a:r>
              <a:rPr lang="en-US" dirty="0" err="1" smtClean="0"/>
              <a:t>mensen</a:t>
            </a:r>
            <a:r>
              <a:rPr lang="en-US" baseline="0" dirty="0" smtClean="0"/>
              <a:t> met </a:t>
            </a:r>
            <a:r>
              <a:rPr lang="en-US" baseline="0" dirty="0" err="1" smtClean="0"/>
              <a:t>een</a:t>
            </a:r>
            <a:r>
              <a:rPr lang="en-US" baseline="0" dirty="0" smtClean="0"/>
              <a:t> </a:t>
            </a:r>
            <a:r>
              <a:rPr lang="en-US" baseline="0" dirty="0" err="1" smtClean="0"/>
              <a:t>beperking</a:t>
            </a:r>
            <a:r>
              <a:rPr lang="en-US" baseline="0" dirty="0" smtClean="0"/>
              <a:t>. </a:t>
            </a:r>
            <a:r>
              <a:rPr lang="en-US" baseline="0" dirty="0" err="1" smtClean="0"/>
              <a:t>Doen</a:t>
            </a:r>
            <a:r>
              <a:rPr lang="en-US" baseline="0" dirty="0" smtClean="0"/>
              <a:t> </a:t>
            </a:r>
            <a:r>
              <a:rPr lang="en-US" baseline="0" dirty="0" err="1" smtClean="0"/>
              <a:t>alsof</a:t>
            </a:r>
            <a:r>
              <a:rPr lang="en-US" baseline="0" dirty="0" smtClean="0"/>
              <a:t> je </a:t>
            </a:r>
            <a:r>
              <a:rPr lang="en-US" baseline="0" dirty="0" err="1" smtClean="0"/>
              <a:t>een</a:t>
            </a:r>
            <a:r>
              <a:rPr lang="en-US" baseline="0" dirty="0" smtClean="0"/>
              <a:t> </a:t>
            </a:r>
            <a:r>
              <a:rPr lang="en-US" baseline="0" dirty="0" err="1" smtClean="0"/>
              <a:t>beperking</a:t>
            </a:r>
            <a:r>
              <a:rPr lang="en-US" baseline="0" dirty="0" smtClean="0"/>
              <a:t> </a:t>
            </a:r>
            <a:r>
              <a:rPr lang="en-US" baseline="0" dirty="0" err="1" smtClean="0"/>
              <a:t>hebt</a:t>
            </a:r>
            <a:r>
              <a:rPr lang="en-US" baseline="0" dirty="0" smtClean="0"/>
              <a:t>. </a:t>
            </a:r>
          </a:p>
          <a:p>
            <a:pPr>
              <a:defRPr/>
            </a:pPr>
            <a:endParaRPr lang="en-US" baseline="0" dirty="0" smtClean="0"/>
          </a:p>
          <a:p>
            <a:pPr>
              <a:defRPr/>
            </a:pPr>
            <a:r>
              <a:rPr lang="en-US" baseline="0" dirty="0" smtClean="0"/>
              <a:t>Hoe is het om blind </a:t>
            </a:r>
            <a:r>
              <a:rPr lang="en-US" baseline="0" dirty="0" err="1" smtClean="0"/>
              <a:t>te</a:t>
            </a:r>
            <a:r>
              <a:rPr lang="en-US" baseline="0" dirty="0" smtClean="0"/>
              <a:t> </a:t>
            </a:r>
            <a:r>
              <a:rPr lang="en-US" baseline="0" dirty="0" err="1" smtClean="0"/>
              <a:t>zijn</a:t>
            </a:r>
            <a:r>
              <a:rPr lang="en-US" baseline="0" dirty="0" smtClean="0"/>
              <a:t>?</a:t>
            </a:r>
          </a:p>
          <a:p>
            <a:pPr>
              <a:defRPr/>
            </a:pPr>
            <a:r>
              <a:rPr lang="en-US" baseline="0" dirty="0" smtClean="0"/>
              <a:t>Hoe is het om </a:t>
            </a:r>
            <a:r>
              <a:rPr lang="en-US" baseline="0" dirty="0" err="1" smtClean="0"/>
              <a:t>doof</a:t>
            </a:r>
            <a:r>
              <a:rPr lang="en-US" baseline="0" dirty="0" smtClean="0"/>
              <a:t> </a:t>
            </a:r>
            <a:r>
              <a:rPr lang="en-US" baseline="0" dirty="0" err="1" smtClean="0"/>
              <a:t>te</a:t>
            </a:r>
            <a:r>
              <a:rPr lang="en-US" baseline="0" dirty="0" smtClean="0"/>
              <a:t> </a:t>
            </a:r>
            <a:r>
              <a:rPr lang="en-US" baseline="0" dirty="0" err="1" smtClean="0"/>
              <a:t>zijn</a:t>
            </a:r>
            <a:r>
              <a:rPr lang="en-US" baseline="0" dirty="0" smtClean="0"/>
              <a:t>?</a:t>
            </a:r>
          </a:p>
          <a:p>
            <a:pPr>
              <a:defRPr/>
            </a:pPr>
            <a:endParaRPr lang="en-US" baseline="0" dirty="0" smtClean="0"/>
          </a:p>
          <a:p>
            <a:pPr>
              <a:defRPr/>
            </a:pPr>
            <a:r>
              <a:rPr lang="en-US" baseline="0" dirty="0" err="1" smtClean="0"/>
              <a:t>Onze</a:t>
            </a:r>
            <a:r>
              <a:rPr lang="en-US" baseline="0" dirty="0" smtClean="0"/>
              <a:t> </a:t>
            </a:r>
            <a:r>
              <a:rPr lang="en-US" baseline="0" dirty="0" err="1" smtClean="0"/>
              <a:t>opdracht</a:t>
            </a:r>
            <a:r>
              <a:rPr lang="en-US" baseline="0" dirty="0" smtClean="0"/>
              <a:t> is om </a:t>
            </a:r>
            <a:r>
              <a:rPr lang="en-US" baseline="0" dirty="0" err="1" smtClean="0"/>
              <a:t>iets</a:t>
            </a:r>
            <a:r>
              <a:rPr lang="en-US" baseline="0" dirty="0" smtClean="0"/>
              <a:t> </a:t>
            </a:r>
            <a:r>
              <a:rPr lang="en-US" baseline="0" dirty="0" err="1" smtClean="0"/>
              <a:t>te</a:t>
            </a:r>
            <a:r>
              <a:rPr lang="en-US" baseline="0" dirty="0" smtClean="0"/>
              <a:t> </a:t>
            </a:r>
            <a:r>
              <a:rPr lang="en-US" baseline="0" dirty="0" err="1" smtClean="0"/>
              <a:t>ontwerpen</a:t>
            </a:r>
            <a:r>
              <a:rPr lang="en-US" baseline="0" dirty="0" smtClean="0"/>
              <a:t> </a:t>
            </a:r>
            <a:r>
              <a:rPr lang="en-US" baseline="0" dirty="0" err="1" smtClean="0"/>
              <a:t>voor</a:t>
            </a:r>
            <a:r>
              <a:rPr lang="en-US" baseline="0" dirty="0" smtClean="0"/>
              <a:t> </a:t>
            </a:r>
            <a:r>
              <a:rPr lang="en-US" baseline="0" dirty="0" err="1" smtClean="0"/>
              <a:t>iemand</a:t>
            </a:r>
            <a:r>
              <a:rPr lang="en-US" baseline="0" dirty="0" smtClean="0"/>
              <a:t> met </a:t>
            </a:r>
            <a:r>
              <a:rPr lang="en-US" baseline="0" dirty="0" err="1" smtClean="0"/>
              <a:t>reuma</a:t>
            </a:r>
            <a:r>
              <a:rPr lang="en-US" baseline="0" dirty="0" smtClean="0"/>
              <a:t>, 1 arm of in </a:t>
            </a:r>
            <a:r>
              <a:rPr lang="en-US" baseline="0" dirty="0" err="1" smtClean="0"/>
              <a:t>een</a:t>
            </a:r>
            <a:r>
              <a:rPr lang="en-US" baseline="0" dirty="0" smtClean="0"/>
              <a:t> </a:t>
            </a:r>
            <a:r>
              <a:rPr lang="en-US" baseline="0" dirty="0" err="1" smtClean="0"/>
              <a:t>rolstoel</a:t>
            </a:r>
            <a:r>
              <a:rPr lang="en-US" baseline="0" dirty="0" smtClean="0"/>
              <a:t>. </a:t>
            </a:r>
            <a:r>
              <a:rPr lang="en-US" baseline="0" dirty="0" err="1" smtClean="0"/>
              <a:t>Voor</a:t>
            </a:r>
            <a:r>
              <a:rPr lang="en-US" baseline="0" dirty="0" smtClean="0"/>
              <a:t> </a:t>
            </a:r>
            <a:r>
              <a:rPr lang="en-US" baseline="0" dirty="0" err="1" smtClean="0"/>
              <a:t>iemand</a:t>
            </a:r>
            <a:r>
              <a:rPr lang="en-US" baseline="0" dirty="0" smtClean="0"/>
              <a:t> met </a:t>
            </a:r>
            <a:r>
              <a:rPr lang="en-US" baseline="0" dirty="0" err="1" smtClean="0"/>
              <a:t>een</a:t>
            </a:r>
            <a:r>
              <a:rPr lang="en-US" baseline="0" dirty="0" smtClean="0"/>
              <a:t> </a:t>
            </a:r>
            <a:r>
              <a:rPr lang="en-US" baseline="0" dirty="0" err="1" smtClean="0"/>
              <a:t>probleem</a:t>
            </a:r>
            <a:r>
              <a:rPr lang="en-US" baseline="0" dirty="0" smtClean="0"/>
              <a:t> </a:t>
            </a:r>
            <a:r>
              <a:rPr lang="en-US" baseline="0" dirty="0" err="1" smtClean="0"/>
              <a:t>rond</a:t>
            </a:r>
            <a:r>
              <a:rPr lang="en-US" baseline="0" dirty="0" smtClean="0"/>
              <a:t> het </a:t>
            </a:r>
            <a:r>
              <a:rPr lang="en-US" baseline="0" dirty="0" err="1" smtClean="0"/>
              <a:t>bewegingsapparaat</a:t>
            </a:r>
            <a:r>
              <a:rPr lang="en-US" baseline="0" dirty="0" smtClean="0"/>
              <a:t>.</a:t>
            </a:r>
          </a:p>
          <a:p>
            <a:pPr>
              <a:defRPr/>
            </a:pPr>
            <a:endParaRPr lang="en-US" baseline="0" dirty="0" smtClean="0"/>
          </a:p>
          <a:p>
            <a:pPr>
              <a:defRPr/>
            </a:pPr>
            <a:r>
              <a:rPr lang="en-US" baseline="0" dirty="0" smtClean="0"/>
              <a:t>Steeds </a:t>
            </a:r>
            <a:r>
              <a:rPr lang="en-US" baseline="0" dirty="0" err="1" smtClean="0"/>
              <a:t>gaat</a:t>
            </a:r>
            <a:r>
              <a:rPr lang="en-US" baseline="0" dirty="0" smtClean="0"/>
              <a:t> 1 kind </a:t>
            </a:r>
            <a:r>
              <a:rPr lang="en-US" baseline="0" dirty="0" err="1" smtClean="0"/>
              <a:t>simuleren</a:t>
            </a:r>
            <a:r>
              <a:rPr lang="en-US" baseline="0" dirty="0" smtClean="0"/>
              <a:t> – </a:t>
            </a:r>
            <a:r>
              <a:rPr lang="en-US" baseline="0" dirty="0" err="1" smtClean="0"/>
              <a:t>zo</a:t>
            </a:r>
            <a:r>
              <a:rPr lang="en-US" baseline="0" dirty="0" smtClean="0"/>
              <a:t> </a:t>
            </a:r>
            <a:r>
              <a:rPr lang="en-US" baseline="0" dirty="0" err="1" smtClean="0"/>
              <a:t>ontdek</a:t>
            </a:r>
            <a:r>
              <a:rPr lang="en-US" baseline="0" dirty="0" smtClean="0"/>
              <a:t> je </a:t>
            </a:r>
            <a:r>
              <a:rPr lang="en-US" baseline="0" dirty="0" err="1" smtClean="0"/>
              <a:t>zelf</a:t>
            </a:r>
            <a:r>
              <a:rPr lang="en-US" baseline="0" dirty="0" smtClean="0"/>
              <a:t> hoe het is</a:t>
            </a:r>
          </a:p>
          <a:p>
            <a:pPr>
              <a:defRPr/>
            </a:pPr>
            <a:r>
              <a:rPr lang="en-US" baseline="0" dirty="0" smtClean="0"/>
              <a:t>Het </a:t>
            </a:r>
            <a:r>
              <a:rPr lang="en-US" baseline="0" dirty="0" err="1" smtClean="0"/>
              <a:t>andere</a:t>
            </a:r>
            <a:r>
              <a:rPr lang="en-US" baseline="0" dirty="0" smtClean="0"/>
              <a:t> kind is </a:t>
            </a:r>
            <a:r>
              <a:rPr lang="en-US" baseline="0" dirty="0" err="1" smtClean="0"/>
              <a:t>een</a:t>
            </a:r>
            <a:r>
              <a:rPr lang="en-US" baseline="0" dirty="0" smtClean="0"/>
              <a:t> </a:t>
            </a:r>
            <a:r>
              <a:rPr lang="en-US" baseline="0" dirty="0" err="1" smtClean="0"/>
              <a:t>ontwerper</a:t>
            </a:r>
            <a:r>
              <a:rPr lang="en-US" baseline="0" dirty="0" smtClean="0"/>
              <a:t> </a:t>
            </a:r>
            <a:r>
              <a:rPr lang="en-US" baseline="0" dirty="0" err="1" smtClean="0"/>
              <a:t>en</a:t>
            </a:r>
            <a:r>
              <a:rPr lang="en-US" baseline="0" dirty="0" smtClean="0"/>
              <a:t> </a:t>
            </a:r>
            <a:r>
              <a:rPr lang="en-US" baseline="0" dirty="0" err="1" smtClean="0"/>
              <a:t>luistert</a:t>
            </a:r>
            <a:r>
              <a:rPr lang="en-US" baseline="0" dirty="0" smtClean="0"/>
              <a:t> </a:t>
            </a:r>
            <a:r>
              <a:rPr lang="en-US" baseline="0" dirty="0" err="1" smtClean="0"/>
              <a:t>en</a:t>
            </a:r>
            <a:r>
              <a:rPr lang="en-US" baseline="0" dirty="0" smtClean="0"/>
              <a:t> </a:t>
            </a:r>
            <a:r>
              <a:rPr lang="en-US" baseline="0" dirty="0" err="1" smtClean="0"/>
              <a:t>kijkt</a:t>
            </a:r>
            <a:r>
              <a:rPr lang="en-US" baseline="0" dirty="0" smtClean="0"/>
              <a:t> </a:t>
            </a:r>
            <a:r>
              <a:rPr lang="en-US" baseline="0" dirty="0" err="1" smtClean="0"/>
              <a:t>goed</a:t>
            </a:r>
            <a:r>
              <a:rPr lang="en-US" baseline="0" dirty="0" smtClean="0"/>
              <a:t>, net </a:t>
            </a:r>
            <a:r>
              <a:rPr lang="en-US" baseline="0" dirty="0" err="1" smtClean="0"/>
              <a:t>zoals</a:t>
            </a:r>
            <a:r>
              <a:rPr lang="en-US" baseline="0" dirty="0" smtClean="0"/>
              <a:t> </a:t>
            </a:r>
            <a:r>
              <a:rPr lang="en-US" baseline="0" dirty="0" err="1" smtClean="0"/>
              <a:t>Maaike</a:t>
            </a:r>
            <a:r>
              <a:rPr lang="en-US" baseline="0" dirty="0" smtClean="0"/>
              <a:t> </a:t>
            </a:r>
            <a:r>
              <a:rPr lang="en-US" baseline="0" dirty="0" err="1" smtClean="0"/>
              <a:t>en</a:t>
            </a:r>
            <a:r>
              <a:rPr lang="en-US" baseline="0" dirty="0" smtClean="0"/>
              <a:t> Just</a:t>
            </a:r>
          </a:p>
          <a:p>
            <a:pPr>
              <a:defRPr/>
            </a:pPr>
            <a:endParaRPr lang="en-US" baseline="0" dirty="0" smtClean="0"/>
          </a:p>
          <a:p>
            <a:pPr>
              <a:defRPr/>
            </a:pPr>
            <a:endParaRPr lang="en-US" baseline="0" dirty="0" smtClean="0"/>
          </a:p>
          <a:p>
            <a:pPr>
              <a:defRPr/>
            </a:pPr>
            <a:r>
              <a:rPr lang="en-US" baseline="0" dirty="0" err="1" smtClean="0"/>
              <a:t>Leerkracht</a:t>
            </a:r>
            <a:r>
              <a:rPr lang="en-US" baseline="0" dirty="0" smtClean="0"/>
              <a:t>: </a:t>
            </a:r>
            <a:r>
              <a:rPr lang="en-US" baseline="0" dirty="0" err="1" smtClean="0"/>
              <a:t>Kinderen</a:t>
            </a:r>
            <a:r>
              <a:rPr lang="en-US" baseline="0" dirty="0" smtClean="0"/>
              <a:t> </a:t>
            </a:r>
            <a:r>
              <a:rPr lang="en-US" baseline="0" dirty="0" err="1" smtClean="0"/>
              <a:t>houden</a:t>
            </a:r>
            <a:r>
              <a:rPr lang="en-US" baseline="0" dirty="0" smtClean="0"/>
              <a:t> </a:t>
            </a:r>
            <a:r>
              <a:rPr lang="en-US" baseline="0" dirty="0" err="1" smtClean="0"/>
              <a:t>vaak</a:t>
            </a:r>
            <a:r>
              <a:rPr lang="en-US" baseline="0" dirty="0" smtClean="0"/>
              <a:t> </a:t>
            </a:r>
            <a:r>
              <a:rPr lang="en-US" baseline="0" dirty="0" err="1" smtClean="0"/>
              <a:t>niet</a:t>
            </a:r>
            <a:r>
              <a:rPr lang="en-US" baseline="0" dirty="0" smtClean="0"/>
              <a:t> van </a:t>
            </a:r>
            <a:r>
              <a:rPr lang="en-US" baseline="0" dirty="0" err="1" smtClean="0"/>
              <a:t>schrijven</a:t>
            </a:r>
            <a:r>
              <a:rPr lang="en-US" baseline="0" dirty="0" smtClean="0"/>
              <a:t>, </a:t>
            </a:r>
            <a:r>
              <a:rPr lang="en-US" baseline="0" dirty="0" err="1" smtClean="0"/>
              <a:t>vooral</a:t>
            </a:r>
            <a:r>
              <a:rPr lang="en-US" baseline="0" dirty="0" smtClean="0"/>
              <a:t> </a:t>
            </a:r>
            <a:r>
              <a:rPr lang="en-US" baseline="0" dirty="0" err="1" smtClean="0"/>
              <a:t>niet</a:t>
            </a:r>
            <a:r>
              <a:rPr lang="en-US" baseline="0" dirty="0" smtClean="0"/>
              <a:t> </a:t>
            </a:r>
            <a:r>
              <a:rPr lang="en-US" baseline="0" dirty="0" err="1" smtClean="0"/>
              <a:t>als</a:t>
            </a:r>
            <a:r>
              <a:rPr lang="en-US" baseline="0" dirty="0" smtClean="0"/>
              <a:t> je </a:t>
            </a:r>
            <a:r>
              <a:rPr lang="en-US" baseline="0" dirty="0" err="1" smtClean="0"/>
              <a:t>aan</a:t>
            </a:r>
            <a:r>
              <a:rPr lang="en-US" baseline="0" dirty="0" smtClean="0"/>
              <a:t> het </a:t>
            </a:r>
            <a:r>
              <a:rPr lang="en-US" baseline="0" dirty="0" err="1" smtClean="0"/>
              <a:t>onderzoeken</a:t>
            </a:r>
            <a:r>
              <a:rPr lang="en-US" baseline="0" dirty="0" smtClean="0"/>
              <a:t> </a:t>
            </a:r>
            <a:r>
              <a:rPr lang="en-US" baseline="0" dirty="0" err="1" smtClean="0"/>
              <a:t>en</a:t>
            </a:r>
            <a:r>
              <a:rPr lang="en-US" baseline="0" dirty="0" smtClean="0"/>
              <a:t> </a:t>
            </a:r>
            <a:r>
              <a:rPr lang="en-US" baseline="0" dirty="0" err="1" smtClean="0"/>
              <a:t>experimenteren</a:t>
            </a:r>
            <a:r>
              <a:rPr lang="en-US" baseline="0" dirty="0" smtClean="0"/>
              <a:t> bent. </a:t>
            </a:r>
            <a:r>
              <a:rPr lang="en-US" baseline="0" dirty="0" err="1" smtClean="0"/>
              <a:t>Geef</a:t>
            </a:r>
            <a:r>
              <a:rPr lang="en-US" baseline="0" dirty="0" smtClean="0"/>
              <a:t> </a:t>
            </a:r>
            <a:r>
              <a:rPr lang="en-US" baseline="0" dirty="0" err="1" smtClean="0"/>
              <a:t>ze</a:t>
            </a:r>
            <a:r>
              <a:rPr lang="en-US" baseline="0" dirty="0" smtClean="0"/>
              <a:t> de </a:t>
            </a:r>
            <a:r>
              <a:rPr lang="en-US" baseline="0" dirty="0" err="1" smtClean="0"/>
              <a:t>tijd</a:t>
            </a:r>
            <a:r>
              <a:rPr lang="en-US" baseline="0" dirty="0" smtClean="0"/>
              <a:t> om </a:t>
            </a:r>
            <a:r>
              <a:rPr lang="en-US" baseline="0" dirty="0" err="1" smtClean="0"/>
              <a:t>aan</a:t>
            </a:r>
            <a:r>
              <a:rPr lang="en-US" baseline="0" dirty="0" smtClean="0"/>
              <a:t> </a:t>
            </a:r>
            <a:r>
              <a:rPr lang="en-US" baseline="0" dirty="0" err="1" smtClean="0"/>
              <a:t>te</a:t>
            </a:r>
            <a:r>
              <a:rPr lang="en-US" baseline="0" dirty="0" smtClean="0"/>
              <a:t> </a:t>
            </a:r>
            <a:r>
              <a:rPr lang="en-US" baseline="0" dirty="0" err="1" smtClean="0"/>
              <a:t>rommelen</a:t>
            </a:r>
            <a:r>
              <a:rPr lang="en-US" baseline="0" dirty="0" smtClean="0"/>
              <a:t>, maar </a:t>
            </a:r>
            <a:r>
              <a:rPr lang="en-US" baseline="0" dirty="0" err="1" smtClean="0"/>
              <a:t>bespreek</a:t>
            </a:r>
            <a:r>
              <a:rPr lang="en-US" baseline="0" dirty="0" smtClean="0"/>
              <a:t> het </a:t>
            </a:r>
            <a:r>
              <a:rPr lang="en-US" baseline="0" dirty="0" err="1" smtClean="0"/>
              <a:t>opschrijven</a:t>
            </a:r>
            <a:r>
              <a:rPr lang="en-US" baseline="0" dirty="0" smtClean="0"/>
              <a:t> </a:t>
            </a:r>
            <a:r>
              <a:rPr lang="en-US" baseline="0" dirty="0" err="1" smtClean="0"/>
              <a:t>ook</a:t>
            </a:r>
            <a:r>
              <a:rPr lang="en-US" baseline="0" dirty="0" smtClean="0"/>
              <a:t>, </a:t>
            </a:r>
            <a:r>
              <a:rPr lang="en-US" baseline="0" dirty="0" err="1" smtClean="0"/>
              <a:t>vooraf</a:t>
            </a:r>
            <a:r>
              <a:rPr lang="en-US" baseline="0" dirty="0" smtClean="0"/>
              <a:t> of </a:t>
            </a:r>
            <a:r>
              <a:rPr lang="en-US" baseline="0" dirty="0" err="1" smtClean="0"/>
              <a:t>na</a:t>
            </a:r>
            <a:r>
              <a:rPr lang="en-US" baseline="0" dirty="0" smtClean="0"/>
              <a:t> de </a:t>
            </a:r>
            <a:r>
              <a:rPr lang="en-US" baseline="0" dirty="0" err="1" smtClean="0"/>
              <a:t>eerste</a:t>
            </a:r>
            <a:r>
              <a:rPr lang="en-US" baseline="0" dirty="0" smtClean="0"/>
              <a:t> </a:t>
            </a:r>
            <a:r>
              <a:rPr lang="en-US" baseline="0" dirty="0" err="1" smtClean="0"/>
              <a:t>ronde</a:t>
            </a:r>
            <a:r>
              <a:rPr lang="en-US" baseline="0" dirty="0" smtClean="0"/>
              <a:t>. Het is </a:t>
            </a:r>
            <a:r>
              <a:rPr lang="en-US" baseline="0" dirty="0" err="1" smtClean="0"/>
              <a:t>voor</a:t>
            </a:r>
            <a:r>
              <a:rPr lang="en-US" baseline="0" dirty="0" smtClean="0"/>
              <a:t> </a:t>
            </a:r>
            <a:r>
              <a:rPr lang="en-US" baseline="0" dirty="0" err="1" smtClean="0"/>
              <a:t>een</a:t>
            </a:r>
            <a:r>
              <a:rPr lang="en-US" baseline="0" dirty="0" smtClean="0"/>
              <a:t> </a:t>
            </a:r>
            <a:r>
              <a:rPr lang="en-US" baseline="0" dirty="0" err="1" smtClean="0"/>
              <a:t>ontwerp</a:t>
            </a:r>
            <a:r>
              <a:rPr lang="en-US" baseline="0" dirty="0" smtClean="0"/>
              <a:t> </a:t>
            </a:r>
            <a:r>
              <a:rPr lang="en-US" baseline="0" dirty="0" err="1" smtClean="0"/>
              <a:t>nodig</a:t>
            </a:r>
            <a:r>
              <a:rPr lang="en-US" baseline="0" dirty="0" smtClean="0"/>
              <a:t>  om </a:t>
            </a:r>
            <a:r>
              <a:rPr lang="en-US" baseline="0" dirty="0" err="1" smtClean="0"/>
              <a:t>dingen</a:t>
            </a:r>
            <a:r>
              <a:rPr lang="en-US" baseline="0" dirty="0" smtClean="0"/>
              <a:t> op </a:t>
            </a:r>
            <a:r>
              <a:rPr lang="en-US" baseline="0" dirty="0" err="1" smtClean="0"/>
              <a:t>te</a:t>
            </a:r>
            <a:r>
              <a:rPr lang="en-US" baseline="0" dirty="0" smtClean="0"/>
              <a:t> </a:t>
            </a:r>
            <a:r>
              <a:rPr lang="en-US" baseline="0" dirty="0" err="1" smtClean="0"/>
              <a:t>schrijven</a:t>
            </a:r>
            <a:r>
              <a:rPr lang="en-US" baseline="0" dirty="0" smtClean="0"/>
              <a:t>. </a:t>
            </a:r>
            <a:r>
              <a:rPr lang="en-US" baseline="0" dirty="0" err="1" smtClean="0"/>
              <a:t>Noem</a:t>
            </a:r>
            <a:r>
              <a:rPr lang="en-US" baseline="0" dirty="0" smtClean="0"/>
              <a:t> </a:t>
            </a:r>
            <a:r>
              <a:rPr lang="en-US" baseline="0" dirty="0" err="1" smtClean="0"/>
              <a:t>eventueel</a:t>
            </a:r>
            <a:r>
              <a:rPr lang="en-US" baseline="0" dirty="0" smtClean="0"/>
              <a:t> al de </a:t>
            </a:r>
            <a:r>
              <a:rPr lang="en-US" baseline="0" dirty="0" err="1" smtClean="0"/>
              <a:t>vijf</a:t>
            </a:r>
            <a:r>
              <a:rPr lang="en-US" baseline="0" dirty="0" smtClean="0"/>
              <a:t> </a:t>
            </a:r>
            <a:r>
              <a:rPr lang="en-US" baseline="0" dirty="0" err="1" smtClean="0"/>
              <a:t>vaste</a:t>
            </a:r>
            <a:r>
              <a:rPr lang="en-US" baseline="0" dirty="0" smtClean="0"/>
              <a:t> </a:t>
            </a:r>
            <a:r>
              <a:rPr lang="en-US" baseline="0" dirty="0" err="1" smtClean="0"/>
              <a:t>ontwerpopdrachten</a:t>
            </a:r>
            <a:r>
              <a:rPr lang="en-US" baseline="0" dirty="0" smtClean="0"/>
              <a:t> </a:t>
            </a:r>
            <a:r>
              <a:rPr lang="en-US" baseline="0" dirty="0" err="1" smtClean="0"/>
              <a:t>zoals</a:t>
            </a:r>
            <a:r>
              <a:rPr lang="en-US" baseline="0" dirty="0" smtClean="0"/>
              <a:t> </a:t>
            </a:r>
            <a:r>
              <a:rPr lang="en-US" baseline="0" dirty="0" err="1" smtClean="0"/>
              <a:t>een</a:t>
            </a:r>
            <a:r>
              <a:rPr lang="en-US" baseline="0" dirty="0" smtClean="0"/>
              <a:t> </a:t>
            </a:r>
            <a:r>
              <a:rPr lang="en-US" baseline="0" dirty="0" err="1" smtClean="0"/>
              <a:t>leeshulp</a:t>
            </a:r>
            <a:r>
              <a:rPr lang="en-US" baseline="0" dirty="0" smtClean="0"/>
              <a:t> </a:t>
            </a:r>
            <a:r>
              <a:rPr lang="en-US" baseline="0" dirty="0" err="1" smtClean="0"/>
              <a:t>voor</a:t>
            </a:r>
            <a:r>
              <a:rPr lang="en-US" baseline="0" dirty="0" smtClean="0"/>
              <a:t> </a:t>
            </a:r>
            <a:r>
              <a:rPr lang="en-US" baseline="0" dirty="0" err="1" smtClean="0"/>
              <a:t>iemand</a:t>
            </a:r>
            <a:r>
              <a:rPr lang="en-US" baseline="0" dirty="0" smtClean="0"/>
              <a:t> met </a:t>
            </a:r>
            <a:r>
              <a:rPr lang="en-US" baseline="0" dirty="0" err="1" smtClean="0"/>
              <a:t>reuma</a:t>
            </a:r>
            <a:r>
              <a:rPr lang="en-US" baseline="0" dirty="0" smtClean="0"/>
              <a:t> </a:t>
            </a:r>
            <a:r>
              <a:rPr lang="en-US" baseline="0" dirty="0" err="1" smtClean="0"/>
              <a:t>en</a:t>
            </a:r>
            <a:r>
              <a:rPr lang="en-US" baseline="0" dirty="0" smtClean="0"/>
              <a:t> </a:t>
            </a:r>
            <a:r>
              <a:rPr lang="en-US" baseline="0" dirty="0" err="1" smtClean="0"/>
              <a:t>zeg</a:t>
            </a:r>
            <a:r>
              <a:rPr lang="en-US" baseline="0" dirty="0" smtClean="0"/>
              <a:t>: </a:t>
            </a:r>
            <a:r>
              <a:rPr lang="en-US" baseline="0" dirty="0" err="1" smtClean="0"/>
              <a:t>als</a:t>
            </a:r>
            <a:r>
              <a:rPr lang="en-US" baseline="0" dirty="0" smtClean="0"/>
              <a:t> je nu </a:t>
            </a:r>
            <a:r>
              <a:rPr lang="en-US" baseline="0" dirty="0" err="1" smtClean="0"/>
              <a:t>dingen</a:t>
            </a:r>
            <a:r>
              <a:rPr lang="en-US" baseline="0" dirty="0" smtClean="0"/>
              <a:t> </a:t>
            </a:r>
            <a:r>
              <a:rPr lang="en-US" baseline="0" dirty="0" err="1" smtClean="0"/>
              <a:t>opschrijft</a:t>
            </a:r>
            <a:r>
              <a:rPr lang="en-US" baseline="0" dirty="0" smtClean="0"/>
              <a:t>, </a:t>
            </a:r>
            <a:r>
              <a:rPr lang="en-US" baseline="0" dirty="0" err="1" smtClean="0"/>
              <a:t>dan</a:t>
            </a:r>
            <a:r>
              <a:rPr lang="en-US" baseline="0" dirty="0" smtClean="0"/>
              <a:t> </a:t>
            </a:r>
            <a:r>
              <a:rPr lang="en-US" baseline="0" dirty="0" err="1" smtClean="0"/>
              <a:t>weet</a:t>
            </a:r>
            <a:r>
              <a:rPr lang="en-US" baseline="0" dirty="0" smtClean="0"/>
              <a:t> je </a:t>
            </a:r>
            <a:r>
              <a:rPr lang="en-US" baseline="0" dirty="0" err="1" smtClean="0"/>
              <a:t>straks</a:t>
            </a:r>
            <a:r>
              <a:rPr lang="en-US" baseline="0" dirty="0" smtClean="0"/>
              <a:t> nog </a:t>
            </a:r>
            <a:r>
              <a:rPr lang="en-US" baseline="0" dirty="0" err="1" smtClean="0"/>
              <a:t>waar</a:t>
            </a:r>
            <a:r>
              <a:rPr lang="en-US" baseline="0" dirty="0" smtClean="0"/>
              <a:t> je op </a:t>
            </a:r>
            <a:r>
              <a:rPr lang="en-US" baseline="0" dirty="0" err="1" smtClean="0"/>
              <a:t>moet</a:t>
            </a:r>
            <a:r>
              <a:rPr lang="en-US" baseline="0" dirty="0" smtClean="0"/>
              <a:t> </a:t>
            </a:r>
            <a:r>
              <a:rPr lang="en-US" baseline="0" dirty="0" err="1" smtClean="0"/>
              <a:t>letten</a:t>
            </a:r>
            <a:r>
              <a:rPr lang="en-US" baseline="0" dirty="0" smtClean="0"/>
              <a:t>. </a:t>
            </a:r>
            <a:r>
              <a:rPr lang="en-US" baseline="0" dirty="0" err="1" smtClean="0"/>
              <a:t>Ontwerpers</a:t>
            </a:r>
            <a:r>
              <a:rPr lang="en-US" baseline="0" dirty="0" smtClean="0"/>
              <a:t> </a:t>
            </a:r>
            <a:r>
              <a:rPr lang="en-US" baseline="0" dirty="0" err="1" smtClean="0"/>
              <a:t>gebruiken</a:t>
            </a:r>
            <a:r>
              <a:rPr lang="en-US" baseline="0" dirty="0" smtClean="0"/>
              <a:t> </a:t>
            </a:r>
            <a:r>
              <a:rPr lang="en-US" baseline="0" dirty="0" err="1" smtClean="0"/>
              <a:t>vaak</a:t>
            </a:r>
            <a:r>
              <a:rPr lang="en-US" baseline="0" dirty="0" smtClean="0"/>
              <a:t> </a:t>
            </a:r>
            <a:r>
              <a:rPr lang="en-US" baseline="0" dirty="0" err="1" smtClean="0"/>
              <a:t>een</a:t>
            </a:r>
            <a:r>
              <a:rPr lang="en-US" baseline="0" dirty="0" smtClean="0"/>
              <a:t> laptop, </a:t>
            </a:r>
            <a:r>
              <a:rPr lang="en-US" baseline="0" dirty="0" err="1" smtClean="0"/>
              <a:t>schrijven</a:t>
            </a:r>
            <a:r>
              <a:rPr lang="en-US" baseline="0" dirty="0" smtClean="0"/>
              <a:t> </a:t>
            </a:r>
            <a:r>
              <a:rPr lang="en-US" baseline="0" dirty="0" err="1" smtClean="0"/>
              <a:t>en</a:t>
            </a:r>
            <a:r>
              <a:rPr lang="en-US" baseline="0" dirty="0" smtClean="0"/>
              <a:t> </a:t>
            </a:r>
            <a:r>
              <a:rPr lang="en-US" baseline="0" dirty="0" err="1" smtClean="0"/>
              <a:t>maken</a:t>
            </a:r>
            <a:r>
              <a:rPr lang="en-US" baseline="0" dirty="0" smtClean="0"/>
              <a:t> </a:t>
            </a:r>
            <a:r>
              <a:rPr lang="en-US" baseline="0" dirty="0" err="1" smtClean="0"/>
              <a:t>ook</a:t>
            </a:r>
            <a:r>
              <a:rPr lang="en-US" baseline="0" dirty="0" smtClean="0"/>
              <a:t> </a:t>
            </a:r>
            <a:r>
              <a:rPr lang="en-US" baseline="0" dirty="0" err="1" smtClean="0"/>
              <a:t>foto’s</a:t>
            </a:r>
            <a:r>
              <a:rPr lang="en-US" baseline="0" dirty="0" smtClean="0"/>
              <a:t>. </a:t>
            </a:r>
            <a:r>
              <a:rPr lang="en-US" baseline="0" dirty="0" err="1" smtClean="0"/>
              <a:t>Ook</a:t>
            </a:r>
            <a:r>
              <a:rPr lang="en-US" baseline="0" dirty="0" smtClean="0"/>
              <a:t> </a:t>
            </a:r>
            <a:r>
              <a:rPr lang="en-US" baseline="0" dirty="0" err="1" smtClean="0"/>
              <a:t>hebben</a:t>
            </a:r>
            <a:r>
              <a:rPr lang="en-US" baseline="0" dirty="0" smtClean="0"/>
              <a:t> </a:t>
            </a:r>
            <a:r>
              <a:rPr lang="en-US" baseline="0" dirty="0" err="1" smtClean="0"/>
              <a:t>ze</a:t>
            </a:r>
            <a:r>
              <a:rPr lang="en-US" baseline="0" dirty="0" smtClean="0"/>
              <a:t> </a:t>
            </a:r>
            <a:r>
              <a:rPr lang="en-US" baseline="0" dirty="0" err="1" smtClean="0"/>
              <a:t>vaak</a:t>
            </a:r>
            <a:r>
              <a:rPr lang="en-US" baseline="0" dirty="0" smtClean="0"/>
              <a:t> </a:t>
            </a:r>
            <a:r>
              <a:rPr lang="en-US" baseline="0" dirty="0" err="1" smtClean="0"/>
              <a:t>een</a:t>
            </a:r>
            <a:r>
              <a:rPr lang="en-US" baseline="0" dirty="0" smtClean="0"/>
              <a:t> </a:t>
            </a:r>
            <a:r>
              <a:rPr lang="en-US" baseline="0" dirty="0" err="1" smtClean="0"/>
              <a:t>boek</a:t>
            </a:r>
            <a:r>
              <a:rPr lang="en-US" baseline="0" dirty="0" smtClean="0"/>
              <a:t> met </a:t>
            </a:r>
            <a:r>
              <a:rPr lang="en-US" baseline="0" dirty="0" err="1" smtClean="0"/>
              <a:t>lege</a:t>
            </a:r>
            <a:r>
              <a:rPr lang="en-US" baseline="0" dirty="0" smtClean="0"/>
              <a:t> </a:t>
            </a:r>
            <a:r>
              <a:rPr lang="en-US" baseline="0" dirty="0" err="1" smtClean="0"/>
              <a:t>vellen</a:t>
            </a:r>
            <a:r>
              <a:rPr lang="en-US" baseline="0" dirty="0" smtClean="0"/>
              <a:t> om </a:t>
            </a:r>
            <a:r>
              <a:rPr lang="en-US" baseline="0" dirty="0" err="1" smtClean="0"/>
              <a:t>te</a:t>
            </a:r>
            <a:r>
              <a:rPr lang="en-US" baseline="0" dirty="0" smtClean="0"/>
              <a:t> </a:t>
            </a:r>
            <a:r>
              <a:rPr lang="en-US" baseline="0" dirty="0" err="1" smtClean="0"/>
              <a:t>tekenen</a:t>
            </a:r>
            <a:r>
              <a:rPr lang="en-US" baseline="0" dirty="0" smtClean="0"/>
              <a:t>. ZE </a:t>
            </a:r>
            <a:r>
              <a:rPr lang="en-US" baseline="0" dirty="0" err="1" smtClean="0"/>
              <a:t>tekenen</a:t>
            </a:r>
            <a:r>
              <a:rPr lang="en-US" baseline="0" dirty="0" smtClean="0"/>
              <a:t> het </a:t>
            </a:r>
            <a:r>
              <a:rPr lang="en-US" baseline="0" dirty="0" err="1" smtClean="0"/>
              <a:t>probleem</a:t>
            </a:r>
            <a:r>
              <a:rPr lang="en-US" baseline="0" dirty="0" smtClean="0"/>
              <a:t>, </a:t>
            </a:r>
            <a:r>
              <a:rPr lang="en-US" baseline="0" dirty="0" err="1" smtClean="0"/>
              <a:t>en</a:t>
            </a:r>
            <a:r>
              <a:rPr lang="en-US" baseline="0" dirty="0" smtClean="0"/>
              <a:t> </a:t>
            </a:r>
            <a:r>
              <a:rPr lang="en-US" baseline="0" dirty="0" err="1" smtClean="0"/>
              <a:t>als</a:t>
            </a:r>
            <a:r>
              <a:rPr lang="en-US" baseline="0" dirty="0" smtClean="0"/>
              <a:t> </a:t>
            </a:r>
            <a:r>
              <a:rPr lang="en-US" baseline="0" dirty="0" err="1" smtClean="0"/>
              <a:t>er</a:t>
            </a:r>
            <a:r>
              <a:rPr lang="en-US" baseline="0" dirty="0" smtClean="0"/>
              <a:t> </a:t>
            </a:r>
            <a:r>
              <a:rPr lang="en-US" baseline="0" dirty="0" err="1" smtClean="0"/>
              <a:t>opeens</a:t>
            </a:r>
            <a:r>
              <a:rPr lang="en-US" baseline="0" dirty="0" smtClean="0"/>
              <a:t> </a:t>
            </a:r>
            <a:r>
              <a:rPr lang="en-US" baseline="0" dirty="0" err="1" smtClean="0"/>
              <a:t>een</a:t>
            </a:r>
            <a:r>
              <a:rPr lang="en-US" baseline="0" dirty="0" smtClean="0"/>
              <a:t> </a:t>
            </a:r>
            <a:r>
              <a:rPr lang="en-US" baseline="0" dirty="0" err="1" smtClean="0"/>
              <a:t>oplossing</a:t>
            </a:r>
            <a:r>
              <a:rPr lang="en-US" baseline="0" dirty="0" smtClean="0"/>
              <a:t> in </a:t>
            </a:r>
            <a:r>
              <a:rPr lang="en-US" baseline="0" dirty="0" err="1" smtClean="0"/>
              <a:t>hun</a:t>
            </a:r>
            <a:r>
              <a:rPr lang="en-US" baseline="0" dirty="0" smtClean="0"/>
              <a:t> </a:t>
            </a:r>
            <a:r>
              <a:rPr lang="en-US" baseline="0" dirty="0" err="1" smtClean="0"/>
              <a:t>hoofd</a:t>
            </a:r>
            <a:r>
              <a:rPr lang="en-US" baseline="0" dirty="0" smtClean="0"/>
              <a:t> </a:t>
            </a:r>
            <a:r>
              <a:rPr lang="en-US" baseline="0" dirty="0" err="1" smtClean="0"/>
              <a:t>naar</a:t>
            </a:r>
            <a:r>
              <a:rPr lang="en-US" baseline="0" dirty="0" smtClean="0"/>
              <a:t> </a:t>
            </a:r>
            <a:r>
              <a:rPr lang="en-US" baseline="0" dirty="0" err="1" smtClean="0"/>
              <a:t>boven</a:t>
            </a:r>
            <a:r>
              <a:rPr lang="en-US" baseline="0" dirty="0" smtClean="0"/>
              <a:t> </a:t>
            </a:r>
            <a:r>
              <a:rPr lang="en-US" baseline="0" dirty="0" err="1" smtClean="0"/>
              <a:t>schiet</a:t>
            </a:r>
            <a:r>
              <a:rPr lang="en-US" baseline="0" dirty="0" smtClean="0"/>
              <a:t> </a:t>
            </a:r>
            <a:r>
              <a:rPr lang="en-US" baseline="0" dirty="0" err="1" smtClean="0"/>
              <a:t>schrijven</a:t>
            </a:r>
            <a:r>
              <a:rPr lang="en-US" baseline="0" dirty="0" smtClean="0"/>
              <a:t> </a:t>
            </a:r>
            <a:r>
              <a:rPr lang="en-US" baseline="0" dirty="0" err="1" smtClean="0"/>
              <a:t>ze</a:t>
            </a:r>
            <a:r>
              <a:rPr lang="en-US" baseline="0" dirty="0" smtClean="0"/>
              <a:t> </a:t>
            </a:r>
            <a:r>
              <a:rPr lang="en-US" baseline="0" dirty="0" err="1" smtClean="0"/>
              <a:t>dat</a:t>
            </a:r>
            <a:r>
              <a:rPr lang="en-US" baseline="0" dirty="0" smtClean="0"/>
              <a:t> </a:t>
            </a:r>
            <a:r>
              <a:rPr lang="en-US" baseline="0" dirty="0" err="1" smtClean="0"/>
              <a:t>ook</a:t>
            </a:r>
            <a:r>
              <a:rPr lang="en-US" baseline="0" dirty="0" smtClean="0"/>
              <a:t> op. </a:t>
            </a:r>
            <a:r>
              <a:rPr lang="en-US" baseline="0" dirty="0" err="1" smtClean="0"/>
              <a:t>Dat</a:t>
            </a:r>
            <a:r>
              <a:rPr lang="en-US" baseline="0" dirty="0" smtClean="0"/>
              <a:t> is </a:t>
            </a:r>
            <a:r>
              <a:rPr lang="en-US" baseline="0" dirty="0" err="1" smtClean="0"/>
              <a:t>handig</a:t>
            </a:r>
            <a:r>
              <a:rPr lang="en-US" baseline="0" dirty="0" smtClean="0"/>
              <a:t> </a:t>
            </a:r>
            <a:r>
              <a:rPr lang="en-US" baseline="0" dirty="0" err="1" smtClean="0"/>
              <a:t>voor</a:t>
            </a:r>
            <a:r>
              <a:rPr lang="en-US" baseline="0" dirty="0" smtClean="0"/>
              <a:t> later </a:t>
            </a:r>
            <a:r>
              <a:rPr lang="en-US" baseline="0" dirty="0" err="1" smtClean="0"/>
              <a:t>als</a:t>
            </a:r>
            <a:r>
              <a:rPr lang="en-US" baseline="0" dirty="0" smtClean="0"/>
              <a:t> </a:t>
            </a:r>
            <a:r>
              <a:rPr lang="en-US" baseline="0" dirty="0" err="1" smtClean="0"/>
              <a:t>ze</a:t>
            </a:r>
            <a:r>
              <a:rPr lang="en-US" baseline="0" dirty="0" smtClean="0"/>
              <a:t> het </a:t>
            </a:r>
            <a:r>
              <a:rPr lang="en-US" baseline="0" dirty="0" err="1" smtClean="0"/>
              <a:t>probleem</a:t>
            </a:r>
            <a:r>
              <a:rPr lang="en-US" baseline="0" dirty="0" smtClean="0"/>
              <a:t> </a:t>
            </a:r>
            <a:r>
              <a:rPr lang="en-US" baseline="0" dirty="0" err="1" smtClean="0"/>
              <a:t>helemaal</a:t>
            </a:r>
            <a:r>
              <a:rPr lang="en-US" baseline="0" dirty="0" smtClean="0"/>
              <a:t> </a:t>
            </a:r>
            <a:r>
              <a:rPr lang="en-US" baseline="0" dirty="0" err="1" smtClean="0"/>
              <a:t>snappen</a:t>
            </a:r>
            <a:r>
              <a:rPr lang="en-US" baseline="0" dirty="0" smtClean="0"/>
              <a:t>. </a:t>
            </a:r>
            <a:r>
              <a:rPr lang="en-US" baseline="0" dirty="0" err="1" smtClean="0"/>
              <a:t>Als</a:t>
            </a:r>
            <a:r>
              <a:rPr lang="en-US" baseline="0" dirty="0" smtClean="0"/>
              <a:t> </a:t>
            </a:r>
            <a:r>
              <a:rPr lang="en-US" baseline="0" dirty="0" err="1" smtClean="0"/>
              <a:t>kinderen</a:t>
            </a:r>
            <a:r>
              <a:rPr lang="en-US" baseline="0" dirty="0" smtClean="0"/>
              <a:t> </a:t>
            </a:r>
            <a:r>
              <a:rPr lang="en-US" baseline="0" dirty="0" err="1" smtClean="0"/>
              <a:t>begrijpen</a:t>
            </a:r>
            <a:r>
              <a:rPr lang="en-US" baseline="0" dirty="0" smtClean="0"/>
              <a:t> </a:t>
            </a:r>
            <a:r>
              <a:rPr lang="en-US" baseline="0" dirty="0" err="1" smtClean="0"/>
              <a:t>waarom</a:t>
            </a:r>
            <a:r>
              <a:rPr lang="en-US" baseline="0" dirty="0" smtClean="0"/>
              <a:t> het </a:t>
            </a:r>
            <a:r>
              <a:rPr lang="en-US" baseline="0" dirty="0" err="1" smtClean="0"/>
              <a:t>noteren</a:t>
            </a:r>
            <a:r>
              <a:rPr lang="en-US" baseline="0" dirty="0" smtClean="0"/>
              <a:t> </a:t>
            </a:r>
            <a:r>
              <a:rPr lang="en-US" baseline="0" dirty="0" err="1" smtClean="0"/>
              <a:t>nodig</a:t>
            </a:r>
            <a:r>
              <a:rPr lang="en-US" baseline="0" dirty="0" smtClean="0"/>
              <a:t> is, </a:t>
            </a:r>
            <a:r>
              <a:rPr lang="en-US" baseline="0" dirty="0" err="1" smtClean="0"/>
              <a:t>dan</a:t>
            </a:r>
            <a:r>
              <a:rPr lang="en-US" baseline="0" dirty="0" smtClean="0"/>
              <a:t> </a:t>
            </a:r>
            <a:r>
              <a:rPr lang="en-US" baseline="0" dirty="0" err="1" smtClean="0"/>
              <a:t>spannen</a:t>
            </a:r>
            <a:r>
              <a:rPr lang="en-US" baseline="0" dirty="0" smtClean="0"/>
              <a:t> </a:t>
            </a:r>
            <a:r>
              <a:rPr lang="en-US" baseline="0" dirty="0" err="1" smtClean="0"/>
              <a:t>ze</a:t>
            </a:r>
            <a:r>
              <a:rPr lang="en-US" baseline="0" dirty="0" smtClean="0"/>
              <a:t> </a:t>
            </a:r>
            <a:r>
              <a:rPr lang="en-US" baseline="0" dirty="0" err="1" smtClean="0"/>
              <a:t>zich</a:t>
            </a:r>
            <a:r>
              <a:rPr lang="en-US" baseline="0" dirty="0" smtClean="0"/>
              <a:t> </a:t>
            </a:r>
            <a:r>
              <a:rPr lang="en-US" baseline="0" dirty="0" err="1" smtClean="0"/>
              <a:t>hier</a:t>
            </a:r>
            <a:r>
              <a:rPr lang="en-US" baseline="0" dirty="0" smtClean="0"/>
              <a:t> </a:t>
            </a:r>
            <a:r>
              <a:rPr lang="en-US" baseline="0" dirty="0" err="1" smtClean="0"/>
              <a:t>meer</a:t>
            </a:r>
            <a:r>
              <a:rPr lang="en-US" baseline="0" dirty="0" smtClean="0"/>
              <a:t> </a:t>
            </a:r>
            <a:r>
              <a:rPr lang="en-US" baseline="0" dirty="0" err="1" smtClean="0"/>
              <a:t>voor</a:t>
            </a:r>
            <a:r>
              <a:rPr lang="en-US" baseline="0" dirty="0" smtClean="0"/>
              <a:t> in. </a:t>
            </a:r>
            <a:r>
              <a:rPr lang="en-US" baseline="0" dirty="0" err="1" smtClean="0"/>
              <a:t>Een</a:t>
            </a:r>
            <a:r>
              <a:rPr lang="en-US" baseline="0" dirty="0" smtClean="0"/>
              <a:t> </a:t>
            </a:r>
            <a:r>
              <a:rPr lang="en-US" baseline="0" dirty="0" err="1" smtClean="0"/>
              <a:t>andere</a:t>
            </a:r>
            <a:r>
              <a:rPr lang="en-US" baseline="0" dirty="0" smtClean="0"/>
              <a:t> </a:t>
            </a:r>
            <a:r>
              <a:rPr lang="en-US" baseline="0" dirty="0" err="1" smtClean="0"/>
              <a:t>optie</a:t>
            </a:r>
            <a:r>
              <a:rPr lang="en-US" baseline="0" dirty="0" smtClean="0"/>
              <a:t> is om </a:t>
            </a:r>
            <a:r>
              <a:rPr lang="en-US" baseline="0" dirty="0" err="1" smtClean="0"/>
              <a:t>ze</a:t>
            </a:r>
            <a:r>
              <a:rPr lang="en-US" baseline="0" dirty="0" smtClean="0"/>
              <a:t> </a:t>
            </a:r>
            <a:r>
              <a:rPr lang="en-US" baseline="0" dirty="0" err="1" smtClean="0"/>
              <a:t>vrij</a:t>
            </a:r>
            <a:r>
              <a:rPr lang="en-US" baseline="0" dirty="0" smtClean="0"/>
              <a:t> </a:t>
            </a:r>
            <a:r>
              <a:rPr lang="en-US" baseline="0" dirty="0" err="1" smtClean="0"/>
              <a:t>te</a:t>
            </a:r>
            <a:r>
              <a:rPr lang="en-US" baseline="0" dirty="0" smtClean="0"/>
              <a:t> </a:t>
            </a:r>
            <a:r>
              <a:rPr lang="en-US" baseline="0" dirty="0" err="1" smtClean="0"/>
              <a:t>laten</a:t>
            </a:r>
            <a:r>
              <a:rPr lang="en-US" baseline="0" dirty="0" smtClean="0"/>
              <a:t> </a:t>
            </a:r>
            <a:r>
              <a:rPr lang="en-US" baseline="0" dirty="0" err="1" smtClean="0"/>
              <a:t>experimenteren</a:t>
            </a:r>
            <a:r>
              <a:rPr lang="en-US" baseline="0" dirty="0" smtClean="0"/>
              <a:t> </a:t>
            </a:r>
            <a:r>
              <a:rPr lang="en-US" baseline="0" dirty="0" err="1" smtClean="0"/>
              <a:t>en</a:t>
            </a:r>
            <a:r>
              <a:rPr lang="en-US" baseline="0" dirty="0" smtClean="0"/>
              <a:t> om met de hele </a:t>
            </a:r>
            <a:r>
              <a:rPr lang="en-US" baseline="0" dirty="0" err="1" smtClean="0"/>
              <a:t>klas</a:t>
            </a:r>
            <a:r>
              <a:rPr lang="en-US" baseline="0" dirty="0" smtClean="0"/>
              <a:t> </a:t>
            </a:r>
            <a:r>
              <a:rPr lang="en-US" baseline="0" dirty="0" err="1" smtClean="0"/>
              <a:t>na</a:t>
            </a:r>
            <a:r>
              <a:rPr lang="en-US" baseline="0" dirty="0" smtClean="0"/>
              <a:t> </a:t>
            </a:r>
            <a:r>
              <a:rPr lang="en-US" baseline="0" dirty="0" err="1" smtClean="0"/>
              <a:t>afloop</a:t>
            </a:r>
            <a:r>
              <a:rPr lang="en-US" baseline="0" dirty="0" smtClean="0"/>
              <a:t> de </a:t>
            </a:r>
            <a:r>
              <a:rPr lang="en-US" baseline="0" dirty="0" err="1" smtClean="0"/>
              <a:t>bevindingen</a:t>
            </a:r>
            <a:r>
              <a:rPr lang="en-US" baseline="0" dirty="0" smtClean="0"/>
              <a:t> </a:t>
            </a:r>
            <a:r>
              <a:rPr lang="en-US" baseline="0" dirty="0" err="1" smtClean="0"/>
              <a:t>te</a:t>
            </a:r>
            <a:r>
              <a:rPr lang="en-US" baseline="0" dirty="0" smtClean="0"/>
              <a:t> </a:t>
            </a:r>
            <a:r>
              <a:rPr lang="en-US" baseline="0" dirty="0" err="1" smtClean="0"/>
              <a:t>noteren</a:t>
            </a:r>
            <a:r>
              <a:rPr lang="en-US" baseline="0" dirty="0" smtClean="0"/>
              <a:t>.</a:t>
            </a:r>
          </a:p>
          <a:p>
            <a:pPr>
              <a:defRPr/>
            </a:pPr>
            <a:endParaRPr lang="en-US" baseline="0" dirty="0" smtClean="0"/>
          </a:p>
          <a:p>
            <a:pPr>
              <a:defRPr/>
            </a:pPr>
            <a:endParaRPr lang="en-US" baseline="0" dirty="0" smtClean="0"/>
          </a:p>
          <a:p>
            <a:pPr>
              <a:defRPr/>
            </a:pPr>
            <a:endParaRPr lang="nl-NL" dirty="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err="1" smtClean="0"/>
              <a:t>Leerkracht</a:t>
            </a:r>
            <a:r>
              <a:rPr lang="en-US" dirty="0" smtClean="0"/>
              <a:t>: </a:t>
            </a:r>
            <a:r>
              <a:rPr lang="en-US" dirty="0" err="1" smtClean="0"/>
              <a:t>Laat</a:t>
            </a:r>
            <a:r>
              <a:rPr lang="en-US" dirty="0" smtClean="0"/>
              <a:t> elk </a:t>
            </a:r>
            <a:r>
              <a:rPr lang="en-US" dirty="0" err="1" smtClean="0"/>
              <a:t>probleem</a:t>
            </a:r>
            <a:r>
              <a:rPr lang="en-US" dirty="0" smtClean="0"/>
              <a:t> op </a:t>
            </a:r>
            <a:r>
              <a:rPr lang="en-US" dirty="0" err="1" smtClean="0"/>
              <a:t>een</a:t>
            </a:r>
            <a:r>
              <a:rPr lang="en-US" dirty="0" smtClean="0"/>
              <a:t> </a:t>
            </a:r>
            <a:r>
              <a:rPr lang="en-US" dirty="0" err="1" smtClean="0"/>
              <a:t>andere</a:t>
            </a:r>
            <a:r>
              <a:rPr lang="en-US" dirty="0" smtClean="0"/>
              <a:t> memo</a:t>
            </a:r>
            <a:r>
              <a:rPr lang="en-US" baseline="0" dirty="0" smtClean="0"/>
              <a:t> </a:t>
            </a:r>
            <a:r>
              <a:rPr lang="en-US" baseline="0" dirty="0" err="1" smtClean="0"/>
              <a:t>schrijven</a:t>
            </a:r>
            <a:r>
              <a:rPr lang="en-US" baseline="0" dirty="0" smtClean="0"/>
              <a:t>. </a:t>
            </a:r>
            <a:endParaRPr lang="en-US" dirty="0" smtClean="0"/>
          </a:p>
          <a:p>
            <a:pPr>
              <a:defRPr/>
            </a:pPr>
            <a:r>
              <a:rPr lang="en-US" dirty="0" smtClean="0"/>
              <a:t>Hang</a:t>
            </a:r>
            <a:r>
              <a:rPr lang="en-US" baseline="0" dirty="0" smtClean="0"/>
              <a:t> de </a:t>
            </a:r>
            <a:r>
              <a:rPr lang="en-US" baseline="0" dirty="0" err="1" smtClean="0"/>
              <a:t>problemen</a:t>
            </a:r>
            <a:r>
              <a:rPr lang="en-US" baseline="0" dirty="0" smtClean="0"/>
              <a:t> op in de </a:t>
            </a:r>
            <a:r>
              <a:rPr lang="en-US" baseline="0" dirty="0" err="1" smtClean="0"/>
              <a:t>klas</a:t>
            </a:r>
            <a:r>
              <a:rPr lang="en-US" baseline="0" dirty="0" smtClean="0"/>
              <a:t> op </a:t>
            </a:r>
            <a:r>
              <a:rPr lang="en-US" baseline="0" dirty="0" err="1" smtClean="0"/>
              <a:t>een</a:t>
            </a:r>
            <a:r>
              <a:rPr lang="en-US" baseline="0" dirty="0" smtClean="0"/>
              <a:t> </a:t>
            </a:r>
            <a:r>
              <a:rPr lang="en-US" baseline="0" dirty="0" err="1" smtClean="0"/>
              <a:t>groot</a:t>
            </a:r>
            <a:r>
              <a:rPr lang="en-US" baseline="0" dirty="0" smtClean="0"/>
              <a:t> </a:t>
            </a:r>
            <a:r>
              <a:rPr lang="en-US" baseline="0" dirty="0" err="1" smtClean="0"/>
              <a:t>vel</a:t>
            </a:r>
            <a:r>
              <a:rPr lang="en-US" baseline="0" dirty="0" smtClean="0"/>
              <a:t> of </a:t>
            </a:r>
            <a:r>
              <a:rPr lang="en-US" baseline="0" dirty="0" err="1" smtClean="0"/>
              <a:t>laat</a:t>
            </a:r>
            <a:r>
              <a:rPr lang="en-US" baseline="0" dirty="0" smtClean="0"/>
              <a:t> </a:t>
            </a:r>
            <a:r>
              <a:rPr lang="en-US" baseline="0" dirty="0" err="1" smtClean="0"/>
              <a:t>ze</a:t>
            </a:r>
            <a:r>
              <a:rPr lang="en-US" baseline="0" dirty="0" smtClean="0"/>
              <a:t> in </a:t>
            </a:r>
            <a:r>
              <a:rPr lang="en-US" baseline="0" dirty="0" err="1" smtClean="0"/>
              <a:t>groepjes</a:t>
            </a:r>
            <a:r>
              <a:rPr lang="en-US" baseline="0" dirty="0" smtClean="0"/>
              <a:t> van </a:t>
            </a:r>
            <a:r>
              <a:rPr lang="en-US" baseline="0" dirty="0" err="1" smtClean="0"/>
              <a:t>vier</a:t>
            </a:r>
            <a:r>
              <a:rPr lang="en-US" baseline="0" dirty="0" smtClean="0"/>
              <a:t> </a:t>
            </a:r>
            <a:r>
              <a:rPr lang="en-US" baseline="0" dirty="0" err="1" smtClean="0"/>
              <a:t>uitwisselen</a:t>
            </a:r>
            <a:r>
              <a:rPr lang="en-US" baseline="0" dirty="0" smtClean="0"/>
              <a:t>.</a:t>
            </a:r>
          </a:p>
          <a:p>
            <a:pPr>
              <a:defRPr/>
            </a:pPr>
            <a:r>
              <a:rPr lang="en-US" baseline="0" dirty="0" err="1" smtClean="0"/>
              <a:t>Wijs</a:t>
            </a:r>
            <a:r>
              <a:rPr lang="en-US" baseline="0" dirty="0" smtClean="0"/>
              <a:t> </a:t>
            </a:r>
            <a:r>
              <a:rPr lang="en-US" baseline="0" dirty="0" err="1" smtClean="0"/>
              <a:t>eventueel</a:t>
            </a:r>
            <a:r>
              <a:rPr lang="en-US" baseline="0" dirty="0" smtClean="0"/>
              <a:t> twee </a:t>
            </a:r>
            <a:r>
              <a:rPr lang="en-US" baseline="0" dirty="0" err="1" smtClean="0"/>
              <a:t>kinderen</a:t>
            </a:r>
            <a:r>
              <a:rPr lang="en-US" baseline="0" dirty="0" smtClean="0"/>
              <a:t> </a:t>
            </a:r>
            <a:r>
              <a:rPr lang="en-US" baseline="0" dirty="0" err="1" smtClean="0"/>
              <a:t>aan</a:t>
            </a:r>
            <a:r>
              <a:rPr lang="en-US" baseline="0" dirty="0" smtClean="0"/>
              <a:t> die de </a:t>
            </a:r>
            <a:r>
              <a:rPr lang="en-US" baseline="0" dirty="0" err="1" smtClean="0"/>
              <a:t>problemen</a:t>
            </a:r>
            <a:r>
              <a:rPr lang="en-US" baseline="0" dirty="0" smtClean="0"/>
              <a:t> </a:t>
            </a:r>
            <a:r>
              <a:rPr lang="en-US" baseline="0" dirty="0" err="1" smtClean="0"/>
              <a:t>gaan</a:t>
            </a:r>
            <a:r>
              <a:rPr lang="en-US" baseline="0" dirty="0" smtClean="0"/>
              <a:t> </a:t>
            </a:r>
            <a:r>
              <a:rPr lang="en-US" baseline="0" dirty="0" err="1" smtClean="0"/>
              <a:t>clusteren</a:t>
            </a:r>
            <a:r>
              <a:rPr lang="en-US" baseline="0" dirty="0" smtClean="0"/>
              <a:t>. </a:t>
            </a:r>
          </a:p>
          <a:p>
            <a:pPr>
              <a:defRPr/>
            </a:pPr>
            <a:endParaRPr lang="en-US" baseline="0" dirty="0" smtClean="0"/>
          </a:p>
          <a:p>
            <a:pPr>
              <a:defRPr/>
            </a:pPr>
            <a:r>
              <a:rPr lang="en-US" baseline="0" dirty="0" err="1" smtClean="0"/>
              <a:t>Aanvullend</a:t>
            </a:r>
            <a:r>
              <a:rPr lang="en-US" baseline="0" dirty="0" smtClean="0"/>
              <a:t>: in de (lunch)</a:t>
            </a:r>
            <a:r>
              <a:rPr lang="en-US" baseline="0" dirty="0" err="1" smtClean="0"/>
              <a:t>pauze</a:t>
            </a:r>
            <a:r>
              <a:rPr lang="en-US" baseline="0" dirty="0" smtClean="0"/>
              <a:t> </a:t>
            </a:r>
            <a:r>
              <a:rPr lang="en-US" baseline="0" dirty="0" err="1" smtClean="0"/>
              <a:t>doorgaan</a:t>
            </a:r>
            <a:r>
              <a:rPr lang="en-US" baseline="0" dirty="0" smtClean="0"/>
              <a:t> met </a:t>
            </a:r>
            <a:r>
              <a:rPr lang="en-US" baseline="0" dirty="0" err="1" smtClean="0"/>
              <a:t>simuleren</a:t>
            </a:r>
            <a:r>
              <a:rPr lang="en-US" baseline="0" dirty="0" smtClean="0"/>
              <a:t>.</a:t>
            </a:r>
            <a:endParaRPr lang="nl-NL" dirty="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1200" kern="1200" dirty="0" smtClean="0">
                <a:solidFill>
                  <a:schemeClr val="tx1"/>
                </a:solidFill>
                <a:effectLst/>
                <a:latin typeface="Times" pitchFamily="18" charset="0"/>
                <a:ea typeface="+mn-ea"/>
                <a:cs typeface="+mn-cs"/>
              </a:rPr>
              <a:t>Leerkracht: Hoe doen anderen dit? </a:t>
            </a:r>
          </a:p>
          <a:p>
            <a:r>
              <a:rPr lang="nl-NL" sz="1200" kern="1200" dirty="0" smtClean="0">
                <a:solidFill>
                  <a:schemeClr val="tx1"/>
                </a:solidFill>
                <a:effectLst/>
                <a:latin typeface="Times" pitchFamily="18" charset="0"/>
                <a:ea typeface="+mn-ea"/>
                <a:cs typeface="+mn-cs"/>
              </a:rPr>
              <a:t>Begrip kweken door filmpjes te laten zien: My special hand Sam Episode 3; </a:t>
            </a:r>
            <a:r>
              <a:rPr lang="nl-NL" sz="1200" kern="1200" dirty="0" err="1" smtClean="0">
                <a:solidFill>
                  <a:schemeClr val="tx1"/>
                </a:solidFill>
                <a:effectLst/>
                <a:latin typeface="Times" pitchFamily="18" charset="0"/>
                <a:ea typeface="+mn-ea"/>
                <a:cs typeface="+mn-cs"/>
              </a:rPr>
              <a:t>Grasping</a:t>
            </a:r>
            <a:r>
              <a:rPr lang="nl-NL" sz="1200" kern="1200" dirty="0" smtClean="0">
                <a:solidFill>
                  <a:schemeClr val="tx1"/>
                </a:solidFill>
                <a:effectLst/>
                <a:latin typeface="Times" pitchFamily="18" charset="0"/>
                <a:ea typeface="+mn-ea"/>
                <a:cs typeface="+mn-cs"/>
              </a:rPr>
              <a:t> </a:t>
            </a:r>
            <a:r>
              <a:rPr lang="nl-NL" sz="1200" kern="1200" dirty="0" err="1" smtClean="0">
                <a:solidFill>
                  <a:schemeClr val="tx1"/>
                </a:solidFill>
                <a:effectLst/>
                <a:latin typeface="Times" pitchFamily="18" charset="0"/>
                <a:ea typeface="+mn-ea"/>
                <a:cs typeface="+mn-cs"/>
              </a:rPr>
              <a:t>patterns</a:t>
            </a:r>
            <a:r>
              <a:rPr lang="nl-NL" sz="1200" kern="1200" dirty="0" smtClean="0">
                <a:solidFill>
                  <a:schemeClr val="tx1"/>
                </a:solidFill>
                <a:effectLst/>
                <a:latin typeface="Times" pitchFamily="18" charset="0"/>
                <a:ea typeface="+mn-ea"/>
                <a:cs typeface="+mn-cs"/>
              </a:rPr>
              <a:t> Delft; </a:t>
            </a:r>
            <a:r>
              <a:rPr lang="nl-NL" sz="1200" kern="1200" dirty="0" err="1" smtClean="0">
                <a:solidFill>
                  <a:schemeClr val="tx1"/>
                </a:solidFill>
                <a:effectLst/>
                <a:latin typeface="Times" pitchFamily="18" charset="0"/>
                <a:ea typeface="+mn-ea"/>
                <a:cs typeface="+mn-cs"/>
              </a:rPr>
              <a:t>cylinder</a:t>
            </a:r>
            <a:r>
              <a:rPr lang="nl-NL" sz="1200" kern="1200" dirty="0" smtClean="0">
                <a:solidFill>
                  <a:schemeClr val="tx1"/>
                </a:solidFill>
                <a:effectLst/>
                <a:latin typeface="Times" pitchFamily="18" charset="0"/>
                <a:ea typeface="+mn-ea"/>
                <a:cs typeface="+mn-cs"/>
              </a:rPr>
              <a:t> hand, </a:t>
            </a:r>
            <a:r>
              <a:rPr lang="nl-NL" sz="1200" kern="1200" dirty="0" err="1" smtClean="0">
                <a:solidFill>
                  <a:schemeClr val="tx1"/>
                </a:solidFill>
                <a:effectLst/>
                <a:latin typeface="Times" pitchFamily="18" charset="0"/>
                <a:ea typeface="+mn-ea"/>
                <a:cs typeface="+mn-cs"/>
              </a:rPr>
              <a:t>functional</a:t>
            </a:r>
            <a:r>
              <a:rPr lang="nl-NL" sz="1200" kern="1200" dirty="0" smtClean="0">
                <a:solidFill>
                  <a:schemeClr val="tx1"/>
                </a:solidFill>
                <a:effectLst/>
                <a:latin typeface="Times" pitchFamily="18" charset="0"/>
                <a:ea typeface="+mn-ea"/>
                <a:cs typeface="+mn-cs"/>
              </a:rPr>
              <a:t> tests (pincet).</a:t>
            </a:r>
          </a:p>
          <a:p>
            <a:endParaRPr lang="nl-NL" sz="1200" kern="1200" dirty="0" smtClean="0">
              <a:solidFill>
                <a:schemeClr val="tx1"/>
              </a:solidFill>
              <a:effectLst/>
              <a:latin typeface="Times" pitchFamily="18" charset="0"/>
              <a:ea typeface="+mn-ea"/>
              <a:cs typeface="+mn-cs"/>
            </a:endParaRPr>
          </a:p>
          <a:p>
            <a:r>
              <a:rPr lang="nl-NL" sz="1200" kern="1200" dirty="0" smtClean="0">
                <a:solidFill>
                  <a:schemeClr val="tx1"/>
                </a:solidFill>
                <a:effectLst/>
                <a:latin typeface="Times" pitchFamily="18" charset="0"/>
                <a:ea typeface="+mn-ea"/>
                <a:cs typeface="+mn-cs"/>
              </a:rPr>
              <a:t>Hoe doen dieren dit? </a:t>
            </a:r>
            <a:r>
              <a:rPr lang="nl-NL" sz="1200" kern="1200" dirty="0" err="1" smtClean="0">
                <a:solidFill>
                  <a:schemeClr val="tx1"/>
                </a:solidFill>
                <a:effectLst/>
                <a:latin typeface="Times" pitchFamily="18" charset="0"/>
                <a:ea typeface="+mn-ea"/>
                <a:cs typeface="+mn-cs"/>
              </a:rPr>
              <a:t>Biomimicry</a:t>
            </a:r>
            <a:r>
              <a:rPr lang="nl-NL" sz="1200" kern="1200" dirty="0" smtClean="0">
                <a:solidFill>
                  <a:schemeClr val="tx1"/>
                </a:solidFill>
                <a:effectLst/>
                <a:latin typeface="Times" pitchFamily="18" charset="0"/>
                <a:ea typeface="+mn-ea"/>
                <a:cs typeface="+mn-cs"/>
              </a:rPr>
              <a:t>. Kraai kraakt een noot op het zebrapad (zo zit dat.nl), slimme vogel vindt beloning (duif en Lego mrt 2013 </a:t>
            </a:r>
            <a:r>
              <a:rPr lang="nl-NL" sz="1200" kern="1200" dirty="0" err="1" smtClean="0">
                <a:solidFill>
                  <a:schemeClr val="tx1"/>
                </a:solidFill>
                <a:effectLst/>
                <a:latin typeface="Times" pitchFamily="18" charset="0"/>
                <a:ea typeface="+mn-ea"/>
                <a:cs typeface="+mn-cs"/>
              </a:rPr>
              <a:t>youtube</a:t>
            </a:r>
            <a:r>
              <a:rPr lang="nl-NL" sz="1200" kern="1200" dirty="0" smtClean="0">
                <a:solidFill>
                  <a:schemeClr val="tx1"/>
                </a:solidFill>
                <a:effectLst/>
                <a:latin typeface="Times" pitchFamily="18" charset="0"/>
                <a:ea typeface="+mn-ea"/>
                <a:cs typeface="+mn-cs"/>
              </a:rPr>
              <a:t>).</a:t>
            </a:r>
          </a:p>
          <a:p>
            <a:endParaRPr lang="en-US" altLang="nl-NL" dirty="0" smtClean="0"/>
          </a:p>
          <a:p>
            <a:r>
              <a:rPr lang="en-US" altLang="nl-NL" dirty="0" smtClean="0"/>
              <a:t>Hoe </a:t>
            </a:r>
            <a:r>
              <a:rPr lang="en-US" altLang="nl-NL" dirty="0" err="1" smtClean="0"/>
              <a:t>gebeurt</a:t>
            </a:r>
            <a:r>
              <a:rPr lang="en-US" altLang="nl-NL" dirty="0" smtClean="0"/>
              <a:t> het op </a:t>
            </a:r>
            <a:r>
              <a:rPr lang="en-US" altLang="nl-NL" dirty="0" err="1" smtClean="0"/>
              <a:t>een</a:t>
            </a:r>
            <a:r>
              <a:rPr lang="en-US" altLang="nl-NL" dirty="0" smtClean="0"/>
              <a:t> </a:t>
            </a:r>
            <a:r>
              <a:rPr lang="en-US" altLang="nl-NL" dirty="0" err="1" smtClean="0"/>
              <a:t>grappige</a:t>
            </a:r>
            <a:r>
              <a:rPr lang="en-US" altLang="nl-NL" dirty="0" smtClean="0"/>
              <a:t> </a:t>
            </a:r>
            <a:r>
              <a:rPr lang="en-US" altLang="nl-NL" dirty="0" err="1" smtClean="0"/>
              <a:t>manier</a:t>
            </a:r>
            <a:r>
              <a:rPr lang="en-US" altLang="nl-NL" dirty="0" smtClean="0"/>
              <a:t> in </a:t>
            </a:r>
            <a:r>
              <a:rPr lang="en-US" altLang="nl-NL" dirty="0" err="1" smtClean="0"/>
              <a:t>een</a:t>
            </a:r>
            <a:r>
              <a:rPr lang="en-US" altLang="nl-NL" dirty="0" smtClean="0"/>
              <a:t> film?</a:t>
            </a:r>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effectLst/>
                <a:latin typeface="Times" pitchFamily="18" charset="0"/>
                <a:ea typeface="+mn-ea"/>
                <a:cs typeface="+mn-cs"/>
              </a:rPr>
              <a:t>De </a:t>
            </a:r>
            <a:r>
              <a:rPr lang="nl-NL" sz="1200" kern="1200" dirty="0" err="1" smtClean="0">
                <a:solidFill>
                  <a:schemeClr val="tx1"/>
                </a:solidFill>
                <a:effectLst/>
                <a:latin typeface="Times" pitchFamily="18" charset="0"/>
                <a:ea typeface="+mn-ea"/>
                <a:cs typeface="+mn-cs"/>
              </a:rPr>
              <a:t>Charlie</a:t>
            </a:r>
            <a:r>
              <a:rPr lang="nl-NL" sz="1200" kern="1200" dirty="0" smtClean="0">
                <a:solidFill>
                  <a:schemeClr val="tx1"/>
                </a:solidFill>
                <a:effectLst/>
                <a:latin typeface="Times" pitchFamily="18" charset="0"/>
                <a:ea typeface="+mn-ea"/>
                <a:cs typeface="+mn-cs"/>
              </a:rPr>
              <a:t> </a:t>
            </a:r>
            <a:r>
              <a:rPr lang="nl-NL" sz="1200" kern="1200" dirty="0" err="1" smtClean="0">
                <a:solidFill>
                  <a:schemeClr val="tx1"/>
                </a:solidFill>
                <a:effectLst/>
                <a:latin typeface="Times" pitchFamily="18" charset="0"/>
                <a:ea typeface="+mn-ea"/>
                <a:cs typeface="+mn-cs"/>
              </a:rPr>
              <a:t>Chaplin</a:t>
            </a:r>
            <a:r>
              <a:rPr lang="nl-NL" sz="1200" kern="1200" dirty="0" smtClean="0">
                <a:solidFill>
                  <a:schemeClr val="tx1"/>
                </a:solidFill>
                <a:effectLst/>
                <a:latin typeface="Times" pitchFamily="18" charset="0"/>
                <a:ea typeface="+mn-ea"/>
                <a:cs typeface="+mn-cs"/>
              </a:rPr>
              <a:t> lunchmachine. </a:t>
            </a:r>
          </a:p>
          <a:p>
            <a:endParaRPr lang="nl-NL" altLang="nl-NL" dirty="0" smtClean="0"/>
          </a:p>
          <a:p>
            <a:pPr>
              <a:defRPr/>
            </a:pPr>
            <a:endParaRPr lang="nl-NL" dirty="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b="1" dirty="0" smtClean="0"/>
              <a:t>(=Extra) </a:t>
            </a:r>
            <a:r>
              <a:rPr lang="en-US" altLang="nl-NL" dirty="0" smtClean="0"/>
              <a:t>Met </a:t>
            </a:r>
            <a:r>
              <a:rPr lang="en-US" altLang="nl-NL" dirty="0" err="1" smtClean="0"/>
              <a:t>simuleren</a:t>
            </a:r>
            <a:r>
              <a:rPr lang="en-US" altLang="nl-NL" dirty="0" smtClean="0"/>
              <a:t> </a:t>
            </a:r>
            <a:r>
              <a:rPr lang="en-US" altLang="nl-NL" dirty="0" err="1" smtClean="0"/>
              <a:t>bereik</a:t>
            </a:r>
            <a:r>
              <a:rPr lang="en-US" altLang="nl-NL" dirty="0" smtClean="0"/>
              <a:t> je al heel </a:t>
            </a:r>
            <a:r>
              <a:rPr lang="en-US" altLang="nl-NL" dirty="0" err="1" smtClean="0"/>
              <a:t>veel</a:t>
            </a:r>
            <a:r>
              <a:rPr lang="en-US" altLang="nl-NL" dirty="0" smtClean="0"/>
              <a:t> </a:t>
            </a:r>
            <a:r>
              <a:rPr lang="en-US" altLang="nl-NL" dirty="0" err="1" smtClean="0"/>
              <a:t>inlevingsvermogen</a:t>
            </a:r>
            <a:r>
              <a:rPr lang="en-US" altLang="nl-NL" dirty="0" smtClean="0"/>
              <a:t>. Door </a:t>
            </a:r>
            <a:r>
              <a:rPr lang="en-US" altLang="nl-NL" dirty="0" err="1" smtClean="0"/>
              <a:t>ook</a:t>
            </a:r>
            <a:r>
              <a:rPr lang="en-US" altLang="nl-NL" dirty="0" smtClean="0"/>
              <a:t> </a:t>
            </a:r>
            <a:r>
              <a:rPr lang="en-US" altLang="nl-NL" dirty="0" err="1" smtClean="0"/>
              <a:t>iemand</a:t>
            </a:r>
            <a:r>
              <a:rPr lang="en-US" altLang="nl-NL" dirty="0" smtClean="0"/>
              <a:t> in</a:t>
            </a:r>
            <a:r>
              <a:rPr lang="en-US" altLang="nl-NL" baseline="0" dirty="0" smtClean="0"/>
              <a:t> de </a:t>
            </a:r>
            <a:r>
              <a:rPr lang="en-US" altLang="nl-NL" baseline="0" dirty="0" err="1" smtClean="0"/>
              <a:t>klas</a:t>
            </a:r>
            <a:r>
              <a:rPr lang="en-US" altLang="nl-NL" baseline="0" dirty="0" smtClean="0"/>
              <a:t> </a:t>
            </a:r>
            <a:r>
              <a:rPr lang="en-US" altLang="nl-NL" baseline="0" dirty="0" err="1" smtClean="0"/>
              <a:t>uit</a:t>
            </a:r>
            <a:r>
              <a:rPr lang="en-US" altLang="nl-NL" baseline="0" dirty="0" smtClean="0"/>
              <a:t> </a:t>
            </a:r>
            <a:r>
              <a:rPr lang="en-US" altLang="nl-NL" baseline="0" dirty="0" err="1" smtClean="0"/>
              <a:t>te</a:t>
            </a:r>
            <a:r>
              <a:rPr lang="en-US" altLang="nl-NL" baseline="0" dirty="0" smtClean="0"/>
              <a:t> </a:t>
            </a:r>
            <a:r>
              <a:rPr lang="en-US" altLang="nl-NL" baseline="0" dirty="0" err="1" smtClean="0"/>
              <a:t>nodigen</a:t>
            </a:r>
            <a:r>
              <a:rPr lang="en-US" altLang="nl-NL" baseline="0" dirty="0" smtClean="0"/>
              <a:t> of op </a:t>
            </a:r>
            <a:r>
              <a:rPr lang="en-US" altLang="nl-NL" baseline="0" dirty="0" err="1" smtClean="0"/>
              <a:t>bezoek</a:t>
            </a:r>
            <a:r>
              <a:rPr lang="en-US" altLang="nl-NL" baseline="0" dirty="0" smtClean="0"/>
              <a:t> </a:t>
            </a:r>
            <a:r>
              <a:rPr lang="en-US" altLang="nl-NL" baseline="0" dirty="0" err="1" smtClean="0"/>
              <a:t>te</a:t>
            </a:r>
            <a:r>
              <a:rPr lang="en-US" altLang="nl-NL" baseline="0" dirty="0" smtClean="0"/>
              <a:t> </a:t>
            </a:r>
            <a:r>
              <a:rPr lang="en-US" altLang="nl-NL" baseline="0" dirty="0" err="1" smtClean="0"/>
              <a:t>gaan</a:t>
            </a:r>
            <a:r>
              <a:rPr lang="en-US" altLang="nl-NL" baseline="0" dirty="0" smtClean="0"/>
              <a:t> </a:t>
            </a:r>
            <a:r>
              <a:rPr lang="en-US" altLang="nl-NL" baseline="0" dirty="0" err="1" smtClean="0"/>
              <a:t>bij</a:t>
            </a:r>
            <a:r>
              <a:rPr lang="en-US" altLang="nl-NL" baseline="0" dirty="0" smtClean="0"/>
              <a:t> </a:t>
            </a:r>
            <a:r>
              <a:rPr lang="en-US" altLang="nl-NL" baseline="0" dirty="0" err="1" smtClean="0"/>
              <a:t>mensen</a:t>
            </a:r>
            <a:r>
              <a:rPr lang="en-US" altLang="nl-NL" baseline="0" dirty="0" smtClean="0"/>
              <a:t> met </a:t>
            </a:r>
            <a:r>
              <a:rPr lang="en-US" altLang="nl-NL" baseline="0" dirty="0" err="1" smtClean="0"/>
              <a:t>een</a:t>
            </a:r>
            <a:r>
              <a:rPr lang="en-US" altLang="nl-NL" baseline="0" dirty="0" smtClean="0"/>
              <a:t> </a:t>
            </a:r>
            <a:r>
              <a:rPr lang="en-US" altLang="nl-NL" baseline="0" dirty="0" err="1" smtClean="0"/>
              <a:t>beperking</a:t>
            </a:r>
            <a:r>
              <a:rPr lang="en-US" altLang="nl-NL" baseline="0" dirty="0" smtClean="0"/>
              <a:t> </a:t>
            </a:r>
            <a:r>
              <a:rPr lang="en-US" altLang="nl-NL" baseline="0" dirty="0" err="1" smtClean="0"/>
              <a:t>verrijk</a:t>
            </a:r>
            <a:r>
              <a:rPr lang="en-US" altLang="nl-NL" baseline="0" dirty="0" smtClean="0"/>
              <a:t> je de </a:t>
            </a:r>
            <a:r>
              <a:rPr lang="en-US" altLang="nl-NL" baseline="0" dirty="0" err="1" smtClean="0"/>
              <a:t>kinderen</a:t>
            </a:r>
            <a:r>
              <a:rPr lang="en-US" altLang="nl-NL" baseline="0" dirty="0" smtClean="0"/>
              <a:t> nog </a:t>
            </a:r>
            <a:r>
              <a:rPr lang="en-US" altLang="nl-NL" baseline="0" dirty="0" err="1" smtClean="0"/>
              <a:t>meer</a:t>
            </a:r>
            <a:r>
              <a:rPr lang="en-US" altLang="nl-NL" baseline="0" dirty="0" smtClean="0"/>
              <a:t>. </a:t>
            </a:r>
            <a:r>
              <a:rPr lang="en-US" altLang="nl-NL" baseline="0" dirty="0" err="1" smtClean="0"/>
              <a:t>Ze</a:t>
            </a:r>
            <a:r>
              <a:rPr lang="en-US" altLang="nl-NL" baseline="0" dirty="0" smtClean="0"/>
              <a:t> </a:t>
            </a:r>
            <a:r>
              <a:rPr lang="en-US" altLang="nl-NL" baseline="0" dirty="0" err="1" smtClean="0"/>
              <a:t>ontwikkelen</a:t>
            </a:r>
            <a:r>
              <a:rPr lang="en-US" altLang="nl-NL" baseline="0" dirty="0" smtClean="0"/>
              <a:t> </a:t>
            </a:r>
            <a:r>
              <a:rPr lang="en-US" altLang="nl-NL" baseline="0" dirty="0" err="1" smtClean="0"/>
              <a:t>inlevingsvermogen</a:t>
            </a:r>
            <a:r>
              <a:rPr lang="en-US" altLang="nl-NL" baseline="0" dirty="0" smtClean="0"/>
              <a:t> </a:t>
            </a:r>
            <a:r>
              <a:rPr lang="en-US" altLang="nl-NL" baseline="0" dirty="0" err="1" smtClean="0"/>
              <a:t>en</a:t>
            </a:r>
            <a:r>
              <a:rPr lang="en-US" altLang="nl-NL" baseline="0" dirty="0" smtClean="0"/>
              <a:t> </a:t>
            </a:r>
            <a:r>
              <a:rPr lang="en-US" altLang="nl-NL" baseline="0" dirty="0" err="1" smtClean="0"/>
              <a:t>begrijpen</a:t>
            </a:r>
            <a:r>
              <a:rPr lang="en-US" altLang="nl-NL" baseline="0" dirty="0" smtClean="0"/>
              <a:t> </a:t>
            </a:r>
            <a:r>
              <a:rPr lang="en-US" altLang="nl-NL" baseline="0" dirty="0" err="1" smtClean="0"/>
              <a:t>dat</a:t>
            </a:r>
            <a:r>
              <a:rPr lang="en-US" altLang="nl-NL" baseline="0" dirty="0" smtClean="0"/>
              <a:t> </a:t>
            </a:r>
            <a:r>
              <a:rPr lang="en-US" altLang="nl-NL" baseline="0" dirty="0" err="1" smtClean="0"/>
              <a:t>sommige</a:t>
            </a:r>
            <a:r>
              <a:rPr lang="en-US" altLang="nl-NL" baseline="0" dirty="0" smtClean="0"/>
              <a:t> </a:t>
            </a:r>
            <a:r>
              <a:rPr lang="en-US" altLang="nl-NL" baseline="0" dirty="0" err="1" smtClean="0"/>
              <a:t>dingen</a:t>
            </a:r>
            <a:r>
              <a:rPr lang="en-US" altLang="nl-NL" baseline="0" dirty="0" smtClean="0"/>
              <a:t> erg </a:t>
            </a:r>
            <a:r>
              <a:rPr lang="en-US" altLang="nl-NL" baseline="0" dirty="0" err="1" smtClean="0"/>
              <a:t>lastig</a:t>
            </a:r>
            <a:r>
              <a:rPr lang="en-US" altLang="nl-NL" baseline="0" dirty="0" smtClean="0"/>
              <a:t> </a:t>
            </a:r>
            <a:r>
              <a:rPr lang="en-US" altLang="nl-NL" baseline="0" dirty="0" err="1" smtClean="0"/>
              <a:t>zijn</a:t>
            </a:r>
            <a:r>
              <a:rPr lang="en-US" altLang="nl-NL" baseline="0" dirty="0" smtClean="0"/>
              <a:t>, maar </a:t>
            </a:r>
            <a:r>
              <a:rPr lang="en-US" altLang="nl-NL" baseline="0" dirty="0" err="1" smtClean="0"/>
              <a:t>ook</a:t>
            </a:r>
            <a:r>
              <a:rPr lang="en-US" altLang="nl-NL" baseline="0" dirty="0" smtClean="0"/>
              <a:t> </a:t>
            </a:r>
            <a:r>
              <a:rPr lang="en-US" altLang="nl-NL" baseline="0" dirty="0" err="1" smtClean="0"/>
              <a:t>dat</a:t>
            </a:r>
            <a:r>
              <a:rPr lang="en-US" altLang="nl-NL" baseline="0" dirty="0" smtClean="0"/>
              <a:t> </a:t>
            </a:r>
            <a:r>
              <a:rPr lang="en-US" altLang="nl-NL" baseline="0" dirty="0" err="1" smtClean="0"/>
              <a:t>er</a:t>
            </a:r>
            <a:r>
              <a:rPr lang="en-US" altLang="nl-NL" baseline="0" dirty="0" smtClean="0"/>
              <a:t> heel </a:t>
            </a:r>
            <a:r>
              <a:rPr lang="en-US" altLang="nl-NL" baseline="0" dirty="0" err="1" smtClean="0"/>
              <a:t>veel</a:t>
            </a:r>
            <a:r>
              <a:rPr lang="en-US" altLang="nl-NL" baseline="0" dirty="0" smtClean="0"/>
              <a:t> </a:t>
            </a:r>
            <a:r>
              <a:rPr lang="en-US" altLang="nl-NL" baseline="0" dirty="0" err="1" smtClean="0"/>
              <a:t>oplossingen</a:t>
            </a:r>
            <a:r>
              <a:rPr lang="en-US" altLang="nl-NL" baseline="0" dirty="0" smtClean="0"/>
              <a:t> </a:t>
            </a:r>
            <a:r>
              <a:rPr lang="en-US" altLang="nl-NL" baseline="0" dirty="0" err="1" smtClean="0"/>
              <a:t>te</a:t>
            </a:r>
            <a:r>
              <a:rPr lang="en-US" altLang="nl-NL" baseline="0" dirty="0" smtClean="0"/>
              <a:t> </a:t>
            </a:r>
            <a:r>
              <a:rPr lang="en-US" altLang="nl-NL" baseline="0" dirty="0" err="1" smtClean="0"/>
              <a:t>bedenken</a:t>
            </a:r>
            <a:r>
              <a:rPr lang="en-US" altLang="nl-NL" baseline="0" dirty="0" smtClean="0"/>
              <a:t> </a:t>
            </a:r>
            <a:r>
              <a:rPr lang="en-US" altLang="nl-NL" baseline="0" dirty="0" err="1" smtClean="0"/>
              <a:t>zijn</a:t>
            </a:r>
            <a:r>
              <a:rPr lang="en-US" altLang="nl-NL" baseline="0" dirty="0" smtClean="0"/>
              <a:t> </a:t>
            </a:r>
            <a:r>
              <a:rPr lang="en-US" altLang="nl-NL" baseline="0" dirty="0" err="1" smtClean="0"/>
              <a:t>en</a:t>
            </a:r>
            <a:r>
              <a:rPr lang="en-US" altLang="nl-NL" baseline="0" dirty="0" smtClean="0"/>
              <a:t> </a:t>
            </a:r>
            <a:r>
              <a:rPr lang="en-US" altLang="nl-NL" baseline="0" dirty="0" err="1" smtClean="0"/>
              <a:t>mensen</a:t>
            </a:r>
            <a:r>
              <a:rPr lang="en-US" altLang="nl-NL" baseline="0" dirty="0" smtClean="0"/>
              <a:t> </a:t>
            </a:r>
            <a:r>
              <a:rPr lang="en-US" altLang="nl-NL" baseline="0" dirty="0" err="1" smtClean="0"/>
              <a:t>creatief</a:t>
            </a:r>
            <a:r>
              <a:rPr lang="en-US" altLang="nl-NL" baseline="0" dirty="0" smtClean="0"/>
              <a:t> </a:t>
            </a:r>
            <a:r>
              <a:rPr lang="en-US" altLang="nl-NL" baseline="0" dirty="0" err="1" smtClean="0"/>
              <a:t>omgaan</a:t>
            </a:r>
            <a:r>
              <a:rPr lang="en-US" altLang="nl-NL" baseline="0" dirty="0" smtClean="0"/>
              <a:t> met </a:t>
            </a:r>
            <a:r>
              <a:rPr lang="en-US" altLang="nl-NL" baseline="0" dirty="0" err="1" smtClean="0"/>
              <a:t>hun</a:t>
            </a:r>
            <a:r>
              <a:rPr lang="en-US" altLang="nl-NL" baseline="0" dirty="0" smtClean="0"/>
              <a:t> </a:t>
            </a:r>
            <a:r>
              <a:rPr lang="en-US" altLang="nl-NL" baseline="0" dirty="0" err="1" smtClean="0"/>
              <a:t>beperking</a:t>
            </a:r>
            <a:r>
              <a:rPr lang="en-US" altLang="nl-NL" baseline="0" dirty="0" smtClean="0"/>
              <a:t>. </a:t>
            </a:r>
            <a:r>
              <a:rPr lang="en-US" altLang="nl-NL" baseline="0" dirty="0" err="1" smtClean="0"/>
              <a:t>Zie</a:t>
            </a:r>
            <a:r>
              <a:rPr lang="en-US" altLang="nl-NL" baseline="0" dirty="0" smtClean="0"/>
              <a:t> de module </a:t>
            </a:r>
            <a:r>
              <a:rPr lang="en-US" altLang="nl-NL" baseline="0" dirty="0" err="1" smtClean="0"/>
              <a:t>voor</a:t>
            </a:r>
            <a:r>
              <a:rPr lang="en-US" altLang="nl-NL" baseline="0" dirty="0" smtClean="0"/>
              <a:t> het effect op </a:t>
            </a:r>
            <a:r>
              <a:rPr lang="en-US" altLang="nl-NL" baseline="0" dirty="0" err="1" smtClean="0"/>
              <a:t>leerlingen</a:t>
            </a:r>
            <a:r>
              <a:rPr lang="en-US" altLang="nl-NL" baseline="0" dirty="0" smtClean="0"/>
              <a:t> </a:t>
            </a:r>
            <a:r>
              <a:rPr lang="en-US" altLang="nl-NL" baseline="0" dirty="0" err="1" smtClean="0"/>
              <a:t>en</a:t>
            </a:r>
            <a:r>
              <a:rPr lang="en-US" altLang="nl-NL" baseline="0" dirty="0" smtClean="0"/>
              <a:t> </a:t>
            </a:r>
            <a:r>
              <a:rPr lang="en-US" altLang="nl-NL" baseline="0" dirty="0" err="1" smtClean="0"/>
              <a:t>voor</a:t>
            </a:r>
            <a:r>
              <a:rPr lang="en-US" altLang="nl-NL" baseline="0" dirty="0" smtClean="0"/>
              <a:t> </a:t>
            </a:r>
            <a:r>
              <a:rPr lang="en-US" altLang="nl-NL" baseline="0" dirty="0" err="1" smtClean="0"/>
              <a:t>verdere</a:t>
            </a:r>
            <a:r>
              <a:rPr lang="en-US" altLang="nl-NL" baseline="0" dirty="0" smtClean="0"/>
              <a:t> tips over het </a:t>
            </a:r>
            <a:r>
              <a:rPr lang="en-US" altLang="nl-NL" baseline="0" dirty="0" err="1" smtClean="0"/>
              <a:t>uitnodigen</a:t>
            </a:r>
            <a:r>
              <a:rPr lang="en-US" altLang="nl-NL" baseline="0" dirty="0" smtClean="0"/>
              <a:t> van </a:t>
            </a:r>
            <a:r>
              <a:rPr lang="en-US" altLang="nl-NL" baseline="0" dirty="0" err="1" smtClean="0"/>
              <a:t>iemand</a:t>
            </a:r>
            <a:r>
              <a:rPr lang="en-US" altLang="nl-NL" baseline="0" dirty="0" smtClean="0"/>
              <a:t> </a:t>
            </a:r>
            <a:r>
              <a:rPr lang="en-US" altLang="nl-NL" baseline="0" dirty="0" err="1" smtClean="0"/>
              <a:t>en</a:t>
            </a:r>
            <a:r>
              <a:rPr lang="en-US" altLang="nl-NL" baseline="0" dirty="0" smtClean="0"/>
              <a:t> het </a:t>
            </a:r>
            <a:r>
              <a:rPr lang="en-US" altLang="nl-NL" baseline="0" dirty="0" err="1" smtClean="0"/>
              <a:t>voorbereiden</a:t>
            </a:r>
            <a:r>
              <a:rPr lang="en-US" altLang="nl-NL" baseline="0" dirty="0" smtClean="0"/>
              <a:t> </a:t>
            </a:r>
            <a:r>
              <a:rPr lang="en-US" altLang="nl-NL" baseline="0" dirty="0" err="1" smtClean="0"/>
              <a:t>en</a:t>
            </a:r>
            <a:r>
              <a:rPr lang="en-US" altLang="nl-NL" baseline="0" dirty="0" smtClean="0"/>
              <a:t> </a:t>
            </a:r>
            <a:r>
              <a:rPr lang="en-US" altLang="nl-NL" baseline="0" dirty="0" err="1" smtClean="0"/>
              <a:t>begeleiden</a:t>
            </a:r>
            <a:r>
              <a:rPr lang="en-US" altLang="nl-NL" baseline="0" dirty="0" smtClean="0"/>
              <a:t> </a:t>
            </a:r>
            <a:r>
              <a:rPr lang="en-US" altLang="nl-NL" baseline="0" dirty="0" err="1" smtClean="0"/>
              <a:t>hiervan</a:t>
            </a:r>
            <a:r>
              <a:rPr lang="en-US" altLang="nl-NL" baseline="0" dirty="0" smtClean="0"/>
              <a:t>. Pas de </a:t>
            </a:r>
            <a:r>
              <a:rPr lang="en-US" altLang="nl-NL" baseline="0" dirty="0" err="1" smtClean="0"/>
              <a:t>powerpoint</a:t>
            </a:r>
            <a:r>
              <a:rPr lang="en-US" altLang="nl-NL" baseline="0" dirty="0" smtClean="0"/>
              <a:t> </a:t>
            </a:r>
            <a:r>
              <a:rPr lang="en-US" altLang="nl-NL" baseline="0" dirty="0" err="1" smtClean="0"/>
              <a:t>aan</a:t>
            </a:r>
            <a:r>
              <a:rPr lang="en-US" altLang="nl-NL" baseline="0" dirty="0" smtClean="0"/>
              <a:t> </a:t>
            </a:r>
            <a:r>
              <a:rPr lang="en-US" altLang="nl-NL" baseline="0" dirty="0" err="1" smtClean="0"/>
              <a:t>en</a:t>
            </a:r>
            <a:r>
              <a:rPr lang="en-US" altLang="nl-NL" baseline="0" dirty="0" smtClean="0"/>
              <a:t>/of </a:t>
            </a:r>
            <a:r>
              <a:rPr lang="en-US" altLang="nl-NL" baseline="0" dirty="0" err="1" smtClean="0"/>
              <a:t>gebruik</a:t>
            </a:r>
            <a:r>
              <a:rPr lang="en-US" altLang="nl-NL" baseline="0" dirty="0" smtClean="0"/>
              <a:t> je </a:t>
            </a:r>
            <a:r>
              <a:rPr lang="en-US" altLang="nl-NL" baseline="0" dirty="0" err="1" smtClean="0"/>
              <a:t>eigen</a:t>
            </a:r>
            <a:r>
              <a:rPr lang="en-US" altLang="nl-NL" baseline="0" dirty="0" smtClean="0"/>
              <a:t> </a:t>
            </a:r>
            <a:r>
              <a:rPr lang="en-US" altLang="nl-NL" baseline="0" dirty="0" err="1" smtClean="0"/>
              <a:t>opzet</a:t>
            </a:r>
            <a:r>
              <a:rPr lang="en-US" altLang="nl-NL" baseline="0" dirty="0" smtClean="0"/>
              <a:t>.</a:t>
            </a:r>
          </a:p>
          <a:p>
            <a:endParaRPr lang="en-US" altLang="nl-NL" baseline="0" dirty="0" smtClean="0"/>
          </a:p>
          <a:p>
            <a:r>
              <a:rPr lang="en-US" altLang="nl-NL" baseline="0" dirty="0" smtClean="0"/>
              <a:t>Ander </a:t>
            </a:r>
            <a:r>
              <a:rPr lang="en-US" altLang="nl-NL" baseline="0" dirty="0" err="1" smtClean="0"/>
              <a:t>alternatief</a:t>
            </a:r>
            <a:r>
              <a:rPr lang="en-US" altLang="nl-NL" baseline="0" dirty="0" smtClean="0"/>
              <a:t>: </a:t>
            </a:r>
            <a:r>
              <a:rPr lang="en-US" altLang="nl-NL" baseline="0" dirty="0" err="1" smtClean="0"/>
              <a:t>gymles</a:t>
            </a:r>
            <a:r>
              <a:rPr lang="en-US" altLang="nl-NL" baseline="0" dirty="0" smtClean="0"/>
              <a:t> met </a:t>
            </a:r>
            <a:r>
              <a:rPr lang="en-US" altLang="nl-NL" baseline="0" dirty="0" err="1" smtClean="0"/>
              <a:t>een</a:t>
            </a:r>
            <a:r>
              <a:rPr lang="en-US" altLang="nl-NL" baseline="0" dirty="0" smtClean="0"/>
              <a:t> </a:t>
            </a:r>
            <a:r>
              <a:rPr lang="en-US" altLang="nl-NL" baseline="0" dirty="0" err="1" smtClean="0"/>
              <a:t>beperking</a:t>
            </a:r>
            <a:r>
              <a:rPr lang="en-US" altLang="nl-NL" baseline="0" dirty="0" smtClean="0"/>
              <a:t>, </a:t>
            </a:r>
            <a:r>
              <a:rPr lang="en-US" altLang="nl-NL" baseline="0" dirty="0" err="1" smtClean="0"/>
              <a:t>zie</a:t>
            </a:r>
            <a:r>
              <a:rPr lang="en-US" altLang="nl-NL" baseline="0" dirty="0" smtClean="0"/>
              <a:t> </a:t>
            </a:r>
            <a:r>
              <a:rPr lang="en-US" altLang="nl-NL" baseline="0" dirty="0" err="1" smtClean="0"/>
              <a:t>handleiding</a:t>
            </a:r>
            <a:r>
              <a:rPr lang="en-US" altLang="nl-NL" baseline="0" dirty="0" smtClean="0"/>
              <a:t>.</a:t>
            </a:r>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b="1" dirty="0" smtClean="0"/>
              <a:t>(=Extra) </a:t>
            </a:r>
            <a:r>
              <a:rPr lang="en-US" altLang="nl-NL" dirty="0" err="1" smtClean="0"/>
              <a:t>Laat</a:t>
            </a:r>
            <a:r>
              <a:rPr lang="en-US" altLang="nl-NL" baseline="0" dirty="0" smtClean="0"/>
              <a:t> de </a:t>
            </a:r>
            <a:r>
              <a:rPr lang="en-US" altLang="nl-NL" baseline="0" dirty="0" err="1" smtClean="0"/>
              <a:t>leerlingen</a:t>
            </a:r>
            <a:r>
              <a:rPr lang="en-US" altLang="nl-NL" baseline="0" dirty="0" smtClean="0"/>
              <a:t> </a:t>
            </a:r>
            <a:r>
              <a:rPr lang="en-US" altLang="nl-NL" baseline="0" dirty="0" err="1" smtClean="0"/>
              <a:t>een</a:t>
            </a:r>
            <a:r>
              <a:rPr lang="en-US" altLang="nl-NL" baseline="0" dirty="0" smtClean="0"/>
              <a:t> </a:t>
            </a:r>
            <a:r>
              <a:rPr lang="en-US" altLang="nl-NL" baseline="0" dirty="0" err="1" smtClean="0"/>
              <a:t>eigen</a:t>
            </a:r>
            <a:r>
              <a:rPr lang="en-US" altLang="nl-NL" baseline="0" dirty="0" smtClean="0"/>
              <a:t> persona </a:t>
            </a:r>
            <a:r>
              <a:rPr lang="en-US" altLang="nl-NL" baseline="0" dirty="0" err="1" smtClean="0"/>
              <a:t>verzinnen</a:t>
            </a:r>
            <a:r>
              <a:rPr lang="en-US" altLang="nl-NL" baseline="0" dirty="0" smtClean="0"/>
              <a:t>. </a:t>
            </a:r>
            <a:r>
              <a:rPr lang="en-US" altLang="nl-NL" baseline="0" dirty="0" err="1" smtClean="0"/>
              <a:t>Maak</a:t>
            </a:r>
            <a:r>
              <a:rPr lang="en-US" altLang="nl-NL" baseline="0" dirty="0" smtClean="0"/>
              <a:t> </a:t>
            </a:r>
            <a:r>
              <a:rPr lang="en-US" altLang="nl-NL" baseline="0" dirty="0" err="1" smtClean="0"/>
              <a:t>vooraf</a:t>
            </a:r>
            <a:r>
              <a:rPr lang="en-US" altLang="nl-NL" baseline="0" dirty="0" smtClean="0"/>
              <a:t> </a:t>
            </a:r>
            <a:r>
              <a:rPr lang="en-US" altLang="nl-NL" baseline="0" dirty="0" err="1" smtClean="0"/>
              <a:t>duidelijk</a:t>
            </a:r>
            <a:r>
              <a:rPr lang="en-US" altLang="nl-NL" baseline="0" dirty="0" smtClean="0"/>
              <a:t> of </a:t>
            </a:r>
            <a:r>
              <a:rPr lang="en-US" altLang="nl-NL" baseline="0" dirty="0" err="1" smtClean="0"/>
              <a:t>ze</a:t>
            </a:r>
            <a:r>
              <a:rPr lang="en-US" altLang="nl-NL" baseline="0" dirty="0" smtClean="0"/>
              <a:t> </a:t>
            </a:r>
            <a:r>
              <a:rPr lang="en-US" altLang="nl-NL" baseline="0" dirty="0" err="1" smtClean="0"/>
              <a:t>hun</a:t>
            </a:r>
            <a:r>
              <a:rPr lang="en-US" altLang="nl-NL" baseline="0" dirty="0" smtClean="0"/>
              <a:t> </a:t>
            </a:r>
            <a:r>
              <a:rPr lang="en-US" altLang="nl-NL" baseline="0" dirty="0" err="1" smtClean="0"/>
              <a:t>hulpmiddel</a:t>
            </a:r>
            <a:r>
              <a:rPr lang="en-US" altLang="nl-NL" baseline="0" dirty="0" smtClean="0"/>
              <a:t> </a:t>
            </a:r>
            <a:r>
              <a:rPr lang="en-US" altLang="nl-NL" baseline="0" dirty="0" err="1" smtClean="0"/>
              <a:t>voor</a:t>
            </a:r>
            <a:r>
              <a:rPr lang="en-US" altLang="nl-NL" baseline="0" dirty="0" smtClean="0"/>
              <a:t> </a:t>
            </a:r>
            <a:r>
              <a:rPr lang="en-US" altLang="nl-NL" baseline="0" dirty="0" err="1" smtClean="0"/>
              <a:t>deze</a:t>
            </a:r>
            <a:r>
              <a:rPr lang="en-US" altLang="nl-NL" baseline="0" dirty="0" smtClean="0"/>
              <a:t> </a:t>
            </a:r>
            <a:r>
              <a:rPr lang="en-US" altLang="nl-NL" baseline="0" dirty="0" err="1" smtClean="0"/>
              <a:t>persoon</a:t>
            </a:r>
            <a:r>
              <a:rPr lang="en-US" altLang="nl-NL" baseline="0" dirty="0" smtClean="0"/>
              <a:t> </a:t>
            </a:r>
            <a:r>
              <a:rPr lang="en-US" altLang="nl-NL" baseline="0" dirty="0" err="1" smtClean="0"/>
              <a:t>gaan</a:t>
            </a:r>
            <a:r>
              <a:rPr lang="en-US" altLang="nl-NL" baseline="0" dirty="0" smtClean="0"/>
              <a:t> </a:t>
            </a:r>
            <a:r>
              <a:rPr lang="en-US" altLang="nl-NL" baseline="0" dirty="0" err="1" smtClean="0"/>
              <a:t>ontwerpen</a:t>
            </a:r>
            <a:r>
              <a:rPr lang="en-US" altLang="nl-NL" baseline="0" dirty="0" smtClean="0"/>
              <a:t> of </a:t>
            </a:r>
            <a:r>
              <a:rPr lang="en-US" altLang="nl-NL" baseline="0" dirty="0" err="1" smtClean="0"/>
              <a:t>dat</a:t>
            </a:r>
            <a:r>
              <a:rPr lang="en-US" altLang="nl-NL" baseline="0" dirty="0" smtClean="0"/>
              <a:t> het </a:t>
            </a:r>
            <a:r>
              <a:rPr lang="en-US" altLang="nl-NL" baseline="0" dirty="0" err="1" smtClean="0"/>
              <a:t>alleen</a:t>
            </a:r>
            <a:r>
              <a:rPr lang="en-US" altLang="nl-NL" baseline="0" dirty="0" smtClean="0"/>
              <a:t> </a:t>
            </a:r>
            <a:r>
              <a:rPr lang="en-US" altLang="nl-NL" baseline="0" dirty="0" err="1" smtClean="0"/>
              <a:t>mogelijk</a:t>
            </a:r>
            <a:r>
              <a:rPr lang="en-US" altLang="nl-NL" baseline="0" dirty="0" smtClean="0"/>
              <a:t> is om </a:t>
            </a:r>
            <a:r>
              <a:rPr lang="en-US" altLang="nl-NL" baseline="0" dirty="0" err="1" smtClean="0"/>
              <a:t>een</a:t>
            </a:r>
            <a:r>
              <a:rPr lang="en-US" altLang="nl-NL" baseline="0" dirty="0" smtClean="0"/>
              <a:t> </a:t>
            </a:r>
            <a:r>
              <a:rPr lang="en-US" altLang="nl-NL" baseline="0" dirty="0" err="1" smtClean="0"/>
              <a:t>opdracht</a:t>
            </a:r>
            <a:r>
              <a:rPr lang="en-US" altLang="nl-NL" baseline="0" dirty="0" smtClean="0"/>
              <a:t> </a:t>
            </a:r>
            <a:r>
              <a:rPr lang="en-US" altLang="nl-NL" baseline="0" dirty="0" err="1" smtClean="0"/>
              <a:t>uit</a:t>
            </a:r>
            <a:r>
              <a:rPr lang="en-US" altLang="nl-NL" baseline="0" dirty="0" smtClean="0"/>
              <a:t> de module </a:t>
            </a:r>
            <a:r>
              <a:rPr lang="en-US" altLang="nl-NL" baseline="0" dirty="0" err="1" smtClean="0"/>
              <a:t>te</a:t>
            </a:r>
            <a:r>
              <a:rPr lang="en-US" altLang="nl-NL" baseline="0" dirty="0" smtClean="0"/>
              <a:t> </a:t>
            </a:r>
            <a:r>
              <a:rPr lang="en-US" altLang="nl-NL" baseline="0" dirty="0" err="1" smtClean="0"/>
              <a:t>nemen</a:t>
            </a:r>
            <a:r>
              <a:rPr lang="en-US" altLang="nl-NL" baseline="0" dirty="0" smtClean="0"/>
              <a:t>.</a:t>
            </a:r>
          </a:p>
          <a:p>
            <a:endParaRPr lang="en-US" altLang="nl-NL" baseline="0" dirty="0" smtClean="0"/>
          </a:p>
          <a:p>
            <a:r>
              <a:rPr lang="en-US" altLang="nl-NL" baseline="0" dirty="0" err="1" smtClean="0"/>
              <a:t>Zelfs</a:t>
            </a:r>
            <a:r>
              <a:rPr lang="en-US" altLang="nl-NL" baseline="0" dirty="0" smtClean="0"/>
              <a:t> </a:t>
            </a:r>
            <a:r>
              <a:rPr lang="en-US" altLang="nl-NL" baseline="0" dirty="0" err="1" smtClean="0"/>
              <a:t>als</a:t>
            </a:r>
            <a:r>
              <a:rPr lang="en-US" altLang="nl-NL" baseline="0" dirty="0" smtClean="0"/>
              <a:t> je </a:t>
            </a:r>
            <a:r>
              <a:rPr lang="en-US" altLang="nl-NL" baseline="0" dirty="0" err="1" smtClean="0"/>
              <a:t>niet</a:t>
            </a:r>
            <a:r>
              <a:rPr lang="en-US" altLang="nl-NL" baseline="0" dirty="0" smtClean="0"/>
              <a:t> met de </a:t>
            </a:r>
            <a:r>
              <a:rPr lang="en-US" altLang="nl-NL" baseline="0" dirty="0" err="1" smtClean="0"/>
              <a:t>zelfverzonnen</a:t>
            </a:r>
            <a:r>
              <a:rPr lang="en-US" altLang="nl-NL" baseline="0" dirty="0" smtClean="0"/>
              <a:t> persona’s </a:t>
            </a:r>
            <a:r>
              <a:rPr lang="en-US" altLang="nl-NL" baseline="0" dirty="0" err="1" smtClean="0"/>
              <a:t>doorgaat</a:t>
            </a:r>
            <a:r>
              <a:rPr lang="en-US" altLang="nl-NL" baseline="0" dirty="0" smtClean="0"/>
              <a:t> is het </a:t>
            </a:r>
            <a:r>
              <a:rPr lang="en-US" altLang="nl-NL" baseline="0" dirty="0" err="1" smtClean="0"/>
              <a:t>aan</a:t>
            </a:r>
            <a:r>
              <a:rPr lang="en-US" altLang="nl-NL" baseline="0" dirty="0" smtClean="0"/>
              <a:t> </a:t>
            </a:r>
            <a:r>
              <a:rPr lang="en-US" altLang="nl-NL" baseline="0" dirty="0" err="1" smtClean="0"/>
              <a:t>te</a:t>
            </a:r>
            <a:r>
              <a:rPr lang="en-US" altLang="nl-NL" baseline="0" dirty="0" smtClean="0"/>
              <a:t> </a:t>
            </a:r>
            <a:r>
              <a:rPr lang="en-US" altLang="nl-NL" baseline="0" dirty="0" err="1" smtClean="0"/>
              <a:t>raden</a:t>
            </a:r>
            <a:r>
              <a:rPr lang="en-US" altLang="nl-NL" baseline="0" dirty="0" smtClean="0"/>
              <a:t> om </a:t>
            </a:r>
            <a:r>
              <a:rPr lang="en-US" altLang="nl-NL" baseline="0" dirty="0" err="1" smtClean="0"/>
              <a:t>deze</a:t>
            </a:r>
            <a:r>
              <a:rPr lang="en-US" altLang="nl-NL" baseline="0" dirty="0" smtClean="0"/>
              <a:t> </a:t>
            </a:r>
            <a:r>
              <a:rPr lang="en-US" altLang="nl-NL" baseline="0" dirty="0" err="1" smtClean="0"/>
              <a:t>opdracht</a:t>
            </a:r>
            <a:r>
              <a:rPr lang="en-US" altLang="nl-NL" baseline="0" dirty="0" smtClean="0"/>
              <a:t> </a:t>
            </a:r>
            <a:r>
              <a:rPr lang="en-US" altLang="nl-NL" baseline="0" dirty="0" err="1" smtClean="0"/>
              <a:t>te</a:t>
            </a:r>
            <a:r>
              <a:rPr lang="en-US" altLang="nl-NL" baseline="0" dirty="0" smtClean="0"/>
              <a:t> </a:t>
            </a:r>
            <a:r>
              <a:rPr lang="en-US" altLang="nl-NL" baseline="0" dirty="0" err="1" smtClean="0"/>
              <a:t>doen</a:t>
            </a:r>
            <a:r>
              <a:rPr lang="en-US" altLang="nl-NL" baseline="0" dirty="0" smtClean="0"/>
              <a:t>. </a:t>
            </a:r>
            <a:r>
              <a:rPr lang="en-US" altLang="nl-NL" baseline="0" dirty="0" err="1" smtClean="0"/>
              <a:t>Kinderen</a:t>
            </a:r>
            <a:r>
              <a:rPr lang="en-US" altLang="nl-NL" baseline="0" dirty="0" smtClean="0"/>
              <a:t> </a:t>
            </a:r>
            <a:r>
              <a:rPr lang="en-US" altLang="nl-NL" baseline="0" dirty="0" err="1" smtClean="0"/>
              <a:t>ontwikkelen</a:t>
            </a:r>
            <a:r>
              <a:rPr lang="en-US" altLang="nl-NL" baseline="0" dirty="0" smtClean="0"/>
              <a:t> </a:t>
            </a:r>
            <a:r>
              <a:rPr lang="en-US" altLang="nl-NL" baseline="0" dirty="0" err="1" smtClean="0"/>
              <a:t>zo</a:t>
            </a:r>
            <a:r>
              <a:rPr lang="en-US" altLang="nl-NL" baseline="0" dirty="0" smtClean="0"/>
              <a:t> </a:t>
            </a:r>
            <a:r>
              <a:rPr lang="en-US" altLang="nl-NL" baseline="0" dirty="0" err="1" smtClean="0"/>
              <a:t>empathie</a:t>
            </a:r>
            <a:r>
              <a:rPr lang="en-US" altLang="nl-NL" baseline="0" dirty="0" smtClean="0"/>
              <a:t> </a:t>
            </a:r>
            <a:r>
              <a:rPr lang="en-US" altLang="nl-NL" baseline="0" dirty="0" err="1" smtClean="0"/>
              <a:t>en</a:t>
            </a:r>
            <a:r>
              <a:rPr lang="en-US" altLang="nl-NL" baseline="0" dirty="0" smtClean="0"/>
              <a:t> </a:t>
            </a:r>
            <a:r>
              <a:rPr lang="en-US" altLang="nl-NL" baseline="0" dirty="0" err="1" smtClean="0"/>
              <a:t>begrip</a:t>
            </a:r>
            <a:r>
              <a:rPr lang="en-US" altLang="nl-NL" baseline="0" dirty="0" smtClean="0"/>
              <a:t> </a:t>
            </a:r>
            <a:r>
              <a:rPr lang="en-US" altLang="nl-NL" baseline="0" dirty="0" err="1" smtClean="0"/>
              <a:t>voor</a:t>
            </a:r>
            <a:r>
              <a:rPr lang="en-US" altLang="nl-NL" baseline="0" dirty="0" smtClean="0"/>
              <a:t> </a:t>
            </a:r>
            <a:r>
              <a:rPr lang="en-US" altLang="nl-NL" baseline="0" dirty="0" err="1" smtClean="0"/>
              <a:t>mensen</a:t>
            </a:r>
            <a:r>
              <a:rPr lang="en-US" altLang="nl-NL" baseline="0" dirty="0" smtClean="0"/>
              <a:t> met </a:t>
            </a:r>
            <a:r>
              <a:rPr lang="en-US" altLang="nl-NL" baseline="0" dirty="0" err="1" smtClean="0"/>
              <a:t>een</a:t>
            </a:r>
            <a:r>
              <a:rPr lang="en-US" altLang="nl-NL" baseline="0" dirty="0" smtClean="0"/>
              <a:t> </a:t>
            </a:r>
            <a:r>
              <a:rPr lang="en-US" altLang="nl-NL" baseline="0" dirty="0" err="1" smtClean="0"/>
              <a:t>beperking</a:t>
            </a:r>
            <a:r>
              <a:rPr lang="en-US" altLang="nl-NL" baseline="0" dirty="0" smtClean="0"/>
              <a:t>.</a:t>
            </a:r>
          </a:p>
          <a:p>
            <a:endParaRPr lang="en-US" altLang="nl-NL" baseline="0" dirty="0" smtClean="0"/>
          </a:p>
          <a:p>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b="1" dirty="0" smtClean="0"/>
              <a:t>(=Extra) </a:t>
            </a:r>
            <a:r>
              <a:rPr lang="en-US" dirty="0" err="1" smtClean="0"/>
              <a:t>Stimuleer</a:t>
            </a:r>
            <a:r>
              <a:rPr lang="en-US" dirty="0" smtClean="0"/>
              <a:t> de </a:t>
            </a:r>
            <a:r>
              <a:rPr lang="en-US" dirty="0" err="1" smtClean="0"/>
              <a:t>leerlingen</a:t>
            </a:r>
            <a:r>
              <a:rPr lang="en-US" dirty="0" smtClean="0"/>
              <a:t> om in de brief</a:t>
            </a:r>
            <a:r>
              <a:rPr lang="en-US" baseline="0" dirty="0" smtClean="0"/>
              <a:t> </a:t>
            </a:r>
            <a:r>
              <a:rPr lang="en-US" baseline="0" dirty="0" err="1" smtClean="0"/>
              <a:t>aan</a:t>
            </a:r>
            <a:r>
              <a:rPr lang="en-US" baseline="0" dirty="0" smtClean="0"/>
              <a:t> de </a:t>
            </a:r>
            <a:r>
              <a:rPr lang="en-US" baseline="0" dirty="0" err="1" smtClean="0"/>
              <a:t>uitvinder</a:t>
            </a:r>
            <a:r>
              <a:rPr lang="en-US" baseline="0" dirty="0" smtClean="0"/>
              <a:t> of in het </a:t>
            </a:r>
            <a:r>
              <a:rPr lang="en-US" baseline="0" dirty="0" err="1" smtClean="0"/>
              <a:t>dagboekfragment</a:t>
            </a:r>
            <a:r>
              <a:rPr lang="en-US" baseline="0" dirty="0" smtClean="0"/>
              <a:t> </a:t>
            </a:r>
            <a:r>
              <a:rPr lang="en-US" baseline="0" dirty="0" err="1" smtClean="0"/>
              <a:t>een</a:t>
            </a:r>
            <a:r>
              <a:rPr lang="en-US" baseline="0" dirty="0" smtClean="0"/>
              <a:t> HKJ </a:t>
            </a:r>
            <a:r>
              <a:rPr lang="en-US" baseline="0" dirty="0" err="1" smtClean="0"/>
              <a:t>vraag</a:t>
            </a:r>
            <a:r>
              <a:rPr lang="en-US" baseline="0" dirty="0" smtClean="0"/>
              <a:t> op </a:t>
            </a:r>
            <a:r>
              <a:rPr lang="en-US" baseline="0" dirty="0" err="1" smtClean="0"/>
              <a:t>te</a:t>
            </a:r>
            <a:r>
              <a:rPr lang="en-US" baseline="0" dirty="0" smtClean="0"/>
              <a:t> </a:t>
            </a:r>
            <a:r>
              <a:rPr lang="en-US" baseline="0" dirty="0" err="1" smtClean="0"/>
              <a:t>nemen</a:t>
            </a:r>
            <a:r>
              <a:rPr lang="en-US" baseline="0" dirty="0" smtClean="0"/>
              <a:t>.</a:t>
            </a:r>
          </a:p>
          <a:p>
            <a:endParaRPr lang="en-US" baseline="0" dirty="0" smtClean="0"/>
          </a:p>
          <a:p>
            <a:r>
              <a:rPr lang="en-US" baseline="0" dirty="0" smtClean="0"/>
              <a:t>In het </a:t>
            </a:r>
            <a:r>
              <a:rPr lang="en-US" baseline="0" dirty="0" err="1" smtClean="0"/>
              <a:t>dagboek</a:t>
            </a:r>
            <a:r>
              <a:rPr lang="en-US" baseline="0" dirty="0" smtClean="0"/>
              <a:t>: was </a:t>
            </a:r>
            <a:r>
              <a:rPr lang="en-US" baseline="0" dirty="0" err="1" smtClean="0"/>
              <a:t>er</a:t>
            </a:r>
            <a:r>
              <a:rPr lang="en-US" baseline="0" dirty="0" smtClean="0"/>
              <a:t> maar </a:t>
            </a:r>
            <a:r>
              <a:rPr lang="en-US" baseline="0" dirty="0" err="1" smtClean="0"/>
              <a:t>iets</a:t>
            </a:r>
            <a:r>
              <a:rPr lang="en-US" baseline="0" dirty="0" smtClean="0"/>
              <a:t> om </a:t>
            </a:r>
            <a:r>
              <a:rPr lang="en-US" baseline="0" dirty="0" err="1" smtClean="0"/>
              <a:t>knopen</a:t>
            </a:r>
            <a:r>
              <a:rPr lang="en-US" baseline="0" dirty="0" smtClean="0"/>
              <a:t> </a:t>
            </a:r>
            <a:r>
              <a:rPr lang="en-US" baseline="0" dirty="0" err="1" smtClean="0"/>
              <a:t>dicht</a:t>
            </a:r>
            <a:r>
              <a:rPr lang="en-US" baseline="0" dirty="0" smtClean="0"/>
              <a:t> </a:t>
            </a:r>
            <a:r>
              <a:rPr lang="en-US" baseline="0" dirty="0" err="1" smtClean="0"/>
              <a:t>te</a:t>
            </a:r>
            <a:r>
              <a:rPr lang="en-US" baseline="0" dirty="0" smtClean="0"/>
              <a:t> </a:t>
            </a:r>
            <a:r>
              <a:rPr lang="en-US" baseline="0" dirty="0" err="1" smtClean="0"/>
              <a:t>doen</a:t>
            </a:r>
            <a:r>
              <a:rPr lang="en-US" baseline="0" dirty="0" smtClean="0"/>
              <a:t> met 1 arm, </a:t>
            </a:r>
            <a:r>
              <a:rPr lang="en-US" baseline="0" dirty="0" err="1" smtClean="0"/>
              <a:t>dan</a:t>
            </a:r>
            <a:r>
              <a:rPr lang="en-US" baseline="0" dirty="0" smtClean="0"/>
              <a:t> </a:t>
            </a:r>
            <a:r>
              <a:rPr lang="en-US" baseline="0" dirty="0" err="1" smtClean="0"/>
              <a:t>zou</a:t>
            </a:r>
            <a:r>
              <a:rPr lang="en-US" baseline="0" dirty="0" smtClean="0"/>
              <a:t> </a:t>
            </a:r>
            <a:r>
              <a:rPr lang="en-US" baseline="0" dirty="0" err="1" smtClean="0"/>
              <a:t>ik</a:t>
            </a:r>
            <a:r>
              <a:rPr lang="en-US" baseline="0" dirty="0" smtClean="0"/>
              <a:t> </a:t>
            </a:r>
            <a:r>
              <a:rPr lang="en-US" baseline="0" dirty="0" err="1" smtClean="0"/>
              <a:t>niet</a:t>
            </a:r>
            <a:r>
              <a:rPr lang="en-US" baseline="0" dirty="0" smtClean="0"/>
              <a:t> </a:t>
            </a:r>
            <a:r>
              <a:rPr lang="en-US" baseline="0" dirty="0" err="1" smtClean="0"/>
              <a:t>meer</a:t>
            </a:r>
            <a:r>
              <a:rPr lang="en-US" baseline="0" dirty="0" smtClean="0"/>
              <a:t> op </a:t>
            </a:r>
            <a:r>
              <a:rPr lang="en-US" baseline="0" dirty="0" err="1" smtClean="0"/>
              <a:t>mijn</a:t>
            </a:r>
            <a:r>
              <a:rPr lang="en-US" baseline="0" dirty="0" smtClean="0"/>
              <a:t> </a:t>
            </a:r>
            <a:r>
              <a:rPr lang="en-US" baseline="0" dirty="0" err="1" smtClean="0"/>
              <a:t>moeder</a:t>
            </a:r>
            <a:r>
              <a:rPr lang="en-US" baseline="0" dirty="0" smtClean="0"/>
              <a:t> </a:t>
            </a:r>
            <a:r>
              <a:rPr lang="en-US" baseline="0" dirty="0" err="1" smtClean="0"/>
              <a:t>hoeven</a:t>
            </a:r>
            <a:r>
              <a:rPr lang="en-US" baseline="0" dirty="0" smtClean="0"/>
              <a:t> </a:t>
            </a:r>
            <a:r>
              <a:rPr lang="en-US" baseline="0" dirty="0" err="1" smtClean="0"/>
              <a:t>te</a:t>
            </a:r>
            <a:r>
              <a:rPr lang="en-US" baseline="0" dirty="0" smtClean="0"/>
              <a:t> </a:t>
            </a:r>
            <a:r>
              <a:rPr lang="en-US" baseline="0" dirty="0" err="1" smtClean="0"/>
              <a:t>wachten</a:t>
            </a:r>
            <a:r>
              <a:rPr lang="en-US" baseline="0" dirty="0" smtClean="0"/>
              <a:t>. </a:t>
            </a:r>
            <a:endParaRPr lang="nl-NL" dirty="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Leerkracht</a:t>
            </a:r>
            <a:r>
              <a:rPr lang="en-US" dirty="0" smtClean="0"/>
              <a:t>; </a:t>
            </a:r>
            <a:r>
              <a:rPr lang="en-US" dirty="0" err="1" smtClean="0"/>
              <a:t>stel</a:t>
            </a:r>
            <a:r>
              <a:rPr lang="en-US" dirty="0" smtClean="0"/>
              <a:t> in </a:t>
            </a:r>
            <a:r>
              <a:rPr lang="en-US" dirty="0" err="1" smtClean="0"/>
              <a:t>deze</a:t>
            </a:r>
            <a:r>
              <a:rPr lang="en-US" dirty="0" smtClean="0"/>
              <a:t> of de </a:t>
            </a:r>
            <a:r>
              <a:rPr lang="en-US" dirty="0" err="1" smtClean="0"/>
              <a:t>volgende</a:t>
            </a:r>
            <a:r>
              <a:rPr lang="en-US" dirty="0" smtClean="0"/>
              <a:t> les teams van 4-5 </a:t>
            </a:r>
            <a:r>
              <a:rPr lang="en-US" dirty="0" err="1" smtClean="0"/>
              <a:t>kinderen</a:t>
            </a:r>
            <a:r>
              <a:rPr lang="en-US" dirty="0" smtClean="0"/>
              <a:t> </a:t>
            </a:r>
            <a:r>
              <a:rPr lang="en-US" dirty="0" err="1" smtClean="0"/>
              <a:t>samen</a:t>
            </a:r>
            <a:r>
              <a:rPr lang="en-US" baseline="0" dirty="0" smtClean="0"/>
              <a:t> die </a:t>
            </a:r>
            <a:r>
              <a:rPr lang="en-US" baseline="0" dirty="0" err="1" smtClean="0"/>
              <a:t>vanaf</a:t>
            </a:r>
            <a:r>
              <a:rPr lang="en-US" baseline="0" dirty="0" smtClean="0"/>
              <a:t> nu de hele </a:t>
            </a:r>
            <a:r>
              <a:rPr lang="en-US" baseline="0" dirty="0" err="1" smtClean="0"/>
              <a:t>tijd</a:t>
            </a:r>
            <a:r>
              <a:rPr lang="en-US" baseline="0" dirty="0" smtClean="0"/>
              <a:t> in </a:t>
            </a:r>
            <a:r>
              <a:rPr lang="en-US" baseline="0" dirty="0" err="1" smtClean="0"/>
              <a:t>een</a:t>
            </a:r>
            <a:r>
              <a:rPr lang="en-US" baseline="0" dirty="0" smtClean="0"/>
              <a:t> </a:t>
            </a:r>
            <a:r>
              <a:rPr lang="en-US" baseline="0" dirty="0" err="1" smtClean="0"/>
              <a:t>ontwerpteam</a:t>
            </a:r>
            <a:r>
              <a:rPr lang="en-US" baseline="0" dirty="0" smtClean="0"/>
              <a:t> </a:t>
            </a:r>
            <a:r>
              <a:rPr lang="en-US" baseline="0" dirty="0" err="1" smtClean="0"/>
              <a:t>gaan</a:t>
            </a:r>
            <a:r>
              <a:rPr lang="en-US" baseline="0" dirty="0" smtClean="0"/>
              <a:t> </a:t>
            </a:r>
            <a:r>
              <a:rPr lang="en-US" baseline="0" dirty="0" err="1" smtClean="0"/>
              <a:t>samenwerken</a:t>
            </a:r>
            <a:r>
              <a:rPr lang="en-US" baseline="0" dirty="0" smtClean="0"/>
              <a:t>. </a:t>
            </a:r>
            <a:r>
              <a:rPr lang="en-US" baseline="0" dirty="0" err="1" smtClean="0"/>
              <a:t>Dus</a:t>
            </a:r>
            <a:r>
              <a:rPr lang="en-US" baseline="0" dirty="0" smtClean="0"/>
              <a:t> </a:t>
            </a:r>
            <a:r>
              <a:rPr lang="en-US" baseline="0" dirty="0" err="1" smtClean="0"/>
              <a:t>oplossingen</a:t>
            </a:r>
            <a:r>
              <a:rPr lang="en-US" baseline="0" dirty="0" smtClean="0"/>
              <a:t> </a:t>
            </a:r>
            <a:r>
              <a:rPr lang="en-US" baseline="0" dirty="0" err="1" smtClean="0"/>
              <a:t>verzinnen</a:t>
            </a:r>
            <a:r>
              <a:rPr lang="en-US" baseline="0" dirty="0" smtClean="0"/>
              <a:t>, </a:t>
            </a:r>
            <a:r>
              <a:rPr lang="en-US" baseline="0" dirty="0" err="1" smtClean="0"/>
              <a:t>kiezen</a:t>
            </a:r>
            <a:r>
              <a:rPr lang="en-US" baseline="0" dirty="0" smtClean="0"/>
              <a:t>, </a:t>
            </a:r>
            <a:r>
              <a:rPr lang="en-US" baseline="0" dirty="0" err="1" smtClean="0"/>
              <a:t>uitwerken</a:t>
            </a:r>
            <a:r>
              <a:rPr lang="en-US" baseline="0" dirty="0" smtClean="0"/>
              <a:t>, </a:t>
            </a:r>
            <a:r>
              <a:rPr lang="en-US" baseline="0" dirty="0" err="1" smtClean="0"/>
              <a:t>maken</a:t>
            </a:r>
            <a:r>
              <a:rPr lang="en-US" baseline="0" dirty="0" smtClean="0"/>
              <a:t>, </a:t>
            </a:r>
            <a:r>
              <a:rPr lang="en-US" baseline="0" dirty="0" err="1" smtClean="0"/>
              <a:t>testen</a:t>
            </a:r>
            <a:r>
              <a:rPr lang="en-US" baseline="0" dirty="0" smtClean="0"/>
              <a:t> </a:t>
            </a:r>
            <a:r>
              <a:rPr lang="en-US" baseline="0" dirty="0" err="1" smtClean="0"/>
              <a:t>en</a:t>
            </a:r>
            <a:r>
              <a:rPr lang="en-US" baseline="0" dirty="0" smtClean="0"/>
              <a:t> </a:t>
            </a:r>
            <a:r>
              <a:rPr lang="en-US" baseline="0" dirty="0" err="1" smtClean="0"/>
              <a:t>presenteren</a:t>
            </a:r>
            <a:r>
              <a:rPr lang="en-US" baseline="0" dirty="0" smtClean="0"/>
              <a:t> van de </a:t>
            </a:r>
            <a:r>
              <a:rPr lang="en-US" baseline="0" dirty="0" err="1" smtClean="0"/>
              <a:t>oplossing</a:t>
            </a:r>
            <a:r>
              <a:rPr lang="en-US" baseline="0" dirty="0" smtClean="0"/>
              <a:t>!</a:t>
            </a:r>
            <a:endParaRPr lang="en-US" dirty="0" smtClean="0"/>
          </a:p>
          <a:p>
            <a:endParaRPr lang="en-US"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1200" b="0" i="0" u="none" strike="noStrike" kern="1200" baseline="0" dirty="0" smtClean="0">
                <a:solidFill>
                  <a:schemeClr val="tx1"/>
                </a:solidFill>
                <a:latin typeface="Times" pitchFamily="18" charset="0"/>
                <a:ea typeface="+mn-ea"/>
                <a:cs typeface="+mn-cs"/>
              </a:rPr>
              <a:t>Leerkracht: Hoe gaan de leerlingen met deze opdrachten of met hun eigen opdracht aan de slag? De leerlingen hebben nu</a:t>
            </a:r>
          </a:p>
          <a:p>
            <a:r>
              <a:rPr lang="nl-NL" sz="1200" b="0" i="0" u="none" strike="noStrike" kern="1200" baseline="0" dirty="0" smtClean="0">
                <a:solidFill>
                  <a:schemeClr val="tx1"/>
                </a:solidFill>
                <a:latin typeface="Times" pitchFamily="18" charset="0"/>
                <a:ea typeface="+mn-ea"/>
                <a:cs typeface="+mn-cs"/>
              </a:rPr>
              <a:t>een opdracht gekozen en beschreven voor wie ze gaan ontwerpen en wat het doel is. Ontwerpers gaan immers</a:t>
            </a:r>
          </a:p>
          <a:p>
            <a:r>
              <a:rPr lang="nl-NL" sz="1200" b="0" i="0" u="none" strike="noStrike" kern="1200" baseline="0" dirty="0" smtClean="0">
                <a:solidFill>
                  <a:schemeClr val="tx1"/>
                </a:solidFill>
                <a:latin typeface="Times" pitchFamily="18" charset="0"/>
                <a:ea typeface="+mn-ea"/>
                <a:cs typeface="+mn-cs"/>
              </a:rPr>
              <a:t>bij ontwerpen uit van een probleem of een behoefte van mensen. Nu de opdracht is uitgekozen is het goed om</a:t>
            </a:r>
          </a:p>
          <a:p>
            <a:r>
              <a:rPr lang="nl-NL" sz="1200" b="0" i="0" u="none" strike="noStrike" kern="1200" baseline="0" dirty="0" smtClean="0">
                <a:solidFill>
                  <a:schemeClr val="tx1"/>
                </a:solidFill>
                <a:latin typeface="Times" pitchFamily="18" charset="0"/>
                <a:ea typeface="+mn-ea"/>
                <a:cs typeface="+mn-cs"/>
              </a:rPr>
              <a:t>het probleem verkennen te verbreden en te verdiepen. Als je een probleem analyseert, stel je jezelf vragen hoe</a:t>
            </a:r>
          </a:p>
          <a:p>
            <a:r>
              <a:rPr lang="nl-NL" sz="1200" b="0" i="0" u="none" strike="noStrike" kern="1200" baseline="0" dirty="0" smtClean="0">
                <a:solidFill>
                  <a:schemeClr val="tx1"/>
                </a:solidFill>
                <a:latin typeface="Times" pitchFamily="18" charset="0"/>
                <a:ea typeface="+mn-ea"/>
                <a:cs typeface="+mn-cs"/>
              </a:rPr>
              <a:t>het probleem precies in elkaar zit. </a:t>
            </a:r>
            <a:endParaRPr lang="en-US"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Leerkracht</a:t>
            </a:r>
            <a:r>
              <a:rPr lang="en-US" dirty="0" smtClean="0"/>
              <a:t>: </a:t>
            </a:r>
            <a:r>
              <a:rPr lang="en-US" dirty="0" err="1" smtClean="0"/>
              <a:t>Laat</a:t>
            </a:r>
            <a:r>
              <a:rPr lang="en-US" baseline="0" dirty="0" smtClean="0"/>
              <a:t> de </a:t>
            </a:r>
            <a:r>
              <a:rPr lang="en-US" baseline="0" dirty="0" err="1" smtClean="0"/>
              <a:t>leerlingen</a:t>
            </a:r>
            <a:r>
              <a:rPr lang="en-US" baseline="0" dirty="0" smtClean="0"/>
              <a:t> </a:t>
            </a:r>
            <a:r>
              <a:rPr lang="en-US" baseline="0" dirty="0" err="1" smtClean="0"/>
              <a:t>een</a:t>
            </a:r>
            <a:r>
              <a:rPr lang="en-US" baseline="0" dirty="0" smtClean="0"/>
              <a:t> </a:t>
            </a:r>
            <a:r>
              <a:rPr lang="en-US" baseline="0" dirty="0" err="1" smtClean="0"/>
              <a:t>lijst</a:t>
            </a:r>
            <a:r>
              <a:rPr lang="en-US" baseline="0" dirty="0" smtClean="0"/>
              <a:t> </a:t>
            </a:r>
            <a:r>
              <a:rPr lang="en-US" baseline="0" dirty="0" err="1" smtClean="0"/>
              <a:t>maken</a:t>
            </a:r>
            <a:r>
              <a:rPr lang="en-US" baseline="0" dirty="0" smtClean="0"/>
              <a:t> van </a:t>
            </a:r>
            <a:r>
              <a:rPr lang="en-US" baseline="0" dirty="0" err="1" smtClean="0"/>
              <a:t>eisen</a:t>
            </a:r>
            <a:r>
              <a:rPr lang="en-US" baseline="0" dirty="0" smtClean="0"/>
              <a:t> </a:t>
            </a:r>
            <a:r>
              <a:rPr lang="en-US" baseline="0" dirty="0" err="1" smtClean="0"/>
              <a:t>en</a:t>
            </a:r>
            <a:r>
              <a:rPr lang="en-US" baseline="0" dirty="0" smtClean="0"/>
              <a:t> </a:t>
            </a:r>
            <a:r>
              <a:rPr lang="en-US" baseline="0" dirty="0" err="1" smtClean="0"/>
              <a:t>wensen</a:t>
            </a:r>
            <a:r>
              <a:rPr lang="en-US" baseline="0" dirty="0" smtClean="0"/>
              <a:t> </a:t>
            </a:r>
            <a:r>
              <a:rPr lang="en-US" baseline="0" dirty="0" err="1" smtClean="0"/>
              <a:t>voordat</a:t>
            </a:r>
            <a:r>
              <a:rPr lang="en-US" baseline="0" dirty="0" smtClean="0"/>
              <a:t> </a:t>
            </a:r>
            <a:r>
              <a:rPr lang="en-US" baseline="0" dirty="0" err="1" smtClean="0"/>
              <a:t>ze</a:t>
            </a:r>
            <a:r>
              <a:rPr lang="en-US" baseline="0" dirty="0" smtClean="0"/>
              <a:t> </a:t>
            </a:r>
            <a:r>
              <a:rPr lang="en-US" baseline="0" dirty="0" err="1" smtClean="0"/>
              <a:t>doorgaan</a:t>
            </a:r>
            <a:r>
              <a:rPr lang="en-US" baseline="0" dirty="0" smtClean="0"/>
              <a:t> </a:t>
            </a:r>
            <a:r>
              <a:rPr lang="en-US" baseline="0" dirty="0" err="1" smtClean="0"/>
              <a:t>naar</a:t>
            </a:r>
            <a:r>
              <a:rPr lang="en-US" baseline="0" dirty="0" smtClean="0"/>
              <a:t> de </a:t>
            </a:r>
            <a:r>
              <a:rPr lang="en-US" baseline="0" dirty="0" err="1" smtClean="0"/>
              <a:t>volgende</a:t>
            </a:r>
            <a:r>
              <a:rPr lang="en-US" baseline="0" dirty="0" smtClean="0"/>
              <a:t> </a:t>
            </a:r>
            <a:r>
              <a:rPr lang="en-US" baseline="0" dirty="0" err="1" smtClean="0"/>
              <a:t>ontwerpstap</a:t>
            </a:r>
            <a:r>
              <a:rPr lang="en-US" baseline="0" dirty="0" smtClean="0"/>
              <a:t>. </a:t>
            </a:r>
            <a:r>
              <a:rPr lang="en-US" baseline="0" dirty="0" err="1" smtClean="0"/>
              <a:t>Zie</a:t>
            </a:r>
            <a:r>
              <a:rPr lang="en-US" baseline="0" dirty="0" smtClean="0"/>
              <a:t> </a:t>
            </a:r>
            <a:r>
              <a:rPr lang="en-US" baseline="0" dirty="0" err="1" smtClean="0"/>
              <a:t>voor</a:t>
            </a:r>
            <a:r>
              <a:rPr lang="en-US" baseline="0" dirty="0" smtClean="0"/>
              <a:t> </a:t>
            </a:r>
            <a:r>
              <a:rPr lang="en-US" baseline="0" dirty="0" err="1" smtClean="0"/>
              <a:t>meer</a:t>
            </a:r>
            <a:r>
              <a:rPr lang="en-US" baseline="0" dirty="0" smtClean="0"/>
              <a:t> </a:t>
            </a:r>
            <a:r>
              <a:rPr lang="en-US" baseline="0" dirty="0" err="1" smtClean="0"/>
              <a:t>informatie</a:t>
            </a:r>
            <a:r>
              <a:rPr lang="en-US" baseline="0" dirty="0" smtClean="0"/>
              <a:t> de </a:t>
            </a:r>
            <a:r>
              <a:rPr lang="en-US" baseline="0" dirty="0" err="1" smtClean="0"/>
              <a:t>handleiding</a:t>
            </a:r>
            <a:r>
              <a:rPr lang="en-US" baseline="0" dirty="0" smtClean="0"/>
              <a:t> </a:t>
            </a:r>
            <a:r>
              <a:rPr lang="en-US" baseline="0" dirty="0" err="1" smtClean="0"/>
              <a:t>vanaf</a:t>
            </a:r>
            <a:r>
              <a:rPr lang="en-US" baseline="0" dirty="0" smtClean="0"/>
              <a:t> </a:t>
            </a:r>
            <a:r>
              <a:rPr lang="en-US" baseline="0" dirty="0" err="1" smtClean="0"/>
              <a:t>pagina</a:t>
            </a:r>
            <a:r>
              <a:rPr lang="en-US" baseline="0" dirty="0" smtClean="0"/>
              <a:t> 28. De </a:t>
            </a:r>
            <a:r>
              <a:rPr lang="en-US" baseline="0" dirty="0" err="1" smtClean="0"/>
              <a:t>uitkomsten</a:t>
            </a:r>
            <a:r>
              <a:rPr lang="en-US" baseline="0" dirty="0" smtClean="0"/>
              <a:t> van de brainstorm over de </a:t>
            </a:r>
            <a:r>
              <a:rPr lang="en-US" baseline="0" dirty="0" err="1" smtClean="0"/>
              <a:t>situaties</a:t>
            </a:r>
            <a:r>
              <a:rPr lang="en-US" baseline="0" dirty="0" smtClean="0"/>
              <a:t> </a:t>
            </a:r>
            <a:r>
              <a:rPr lang="en-US" baseline="0" dirty="0" err="1" smtClean="0"/>
              <a:t>vormen</a:t>
            </a:r>
            <a:r>
              <a:rPr lang="en-US" baseline="0" dirty="0" smtClean="0"/>
              <a:t> de basis van het </a:t>
            </a:r>
            <a:r>
              <a:rPr lang="en-US" baseline="0" dirty="0" err="1" smtClean="0"/>
              <a:t>programma</a:t>
            </a:r>
            <a:r>
              <a:rPr lang="en-US" baseline="0" dirty="0" smtClean="0"/>
              <a:t> van </a:t>
            </a:r>
            <a:r>
              <a:rPr lang="en-US" baseline="0" dirty="0" err="1" smtClean="0"/>
              <a:t>eisen</a:t>
            </a:r>
            <a:r>
              <a:rPr lang="en-US" baseline="0" dirty="0" smtClean="0"/>
              <a:t> </a:t>
            </a:r>
            <a:r>
              <a:rPr lang="en-US" baseline="0" dirty="0" err="1" smtClean="0"/>
              <a:t>en</a:t>
            </a:r>
            <a:r>
              <a:rPr lang="en-US" baseline="0" dirty="0" smtClean="0"/>
              <a:t> </a:t>
            </a:r>
            <a:r>
              <a:rPr lang="en-US" baseline="0" dirty="0" err="1" smtClean="0"/>
              <a:t>wensen</a:t>
            </a:r>
            <a:r>
              <a:rPr lang="en-US" baseline="0" dirty="0" smtClean="0"/>
              <a:t>. </a:t>
            </a:r>
            <a:endParaRPr lang="en-US"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29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a:ln/>
        </p:spPr>
      </p:sp>
      <p:sp>
        <p:nvSpPr>
          <p:cNvPr id="245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37892" name="Tijdelijke aanduiding voor dianummer 3"/>
          <p:cNvSpPr>
            <a:spLocks noGrp="1"/>
          </p:cNvSpPr>
          <p:nvPr>
            <p:ph type="sldNum" sz="quarter" idx="5"/>
          </p:nvPr>
        </p:nvSpPr>
        <p:spPr/>
        <p:txBody>
          <a:bodyPr/>
          <a:lstStyle/>
          <a:p>
            <a:pPr>
              <a:defRPr/>
            </a:pPr>
            <a:fld id="{53349C04-F4BB-4C71-A2BE-2F8A8FA5A37B}" type="slidenum">
              <a:rPr lang="en-US" smtClean="0"/>
              <a:pPr>
                <a:defRPr/>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dirty="0" err="1" smtClean="0"/>
              <a:t>Leerkracht</a:t>
            </a:r>
            <a:r>
              <a:rPr lang="en-US" altLang="nl-NL" dirty="0" smtClean="0"/>
              <a:t>: </a:t>
            </a:r>
            <a:r>
              <a:rPr lang="en-US" altLang="nl-NL" baseline="0" dirty="0" err="1" smtClean="0"/>
              <a:t>laat</a:t>
            </a:r>
            <a:r>
              <a:rPr lang="en-US" altLang="nl-NL" baseline="0" dirty="0" smtClean="0"/>
              <a:t> </a:t>
            </a:r>
            <a:r>
              <a:rPr lang="en-US" altLang="nl-NL" baseline="0" dirty="0" err="1" smtClean="0"/>
              <a:t>ze</a:t>
            </a:r>
            <a:r>
              <a:rPr lang="en-US" altLang="nl-NL" baseline="0" dirty="0" smtClean="0"/>
              <a:t> </a:t>
            </a:r>
            <a:r>
              <a:rPr lang="en-US" altLang="nl-NL" baseline="0" dirty="0" err="1" smtClean="0"/>
              <a:t>eerst</a:t>
            </a:r>
            <a:r>
              <a:rPr lang="en-US" altLang="nl-NL" baseline="0" dirty="0" smtClean="0"/>
              <a:t> </a:t>
            </a:r>
            <a:r>
              <a:rPr lang="en-US" altLang="nl-NL" baseline="0" dirty="0" err="1" smtClean="0"/>
              <a:t>zelf</a:t>
            </a:r>
            <a:r>
              <a:rPr lang="en-US" altLang="nl-NL" baseline="0" dirty="0" smtClean="0"/>
              <a:t> </a:t>
            </a:r>
            <a:r>
              <a:rPr lang="en-US" altLang="nl-NL" baseline="0" dirty="0" err="1" smtClean="0"/>
              <a:t>nadenken</a:t>
            </a:r>
            <a:r>
              <a:rPr lang="en-US" altLang="nl-NL" baseline="0" dirty="0" smtClean="0"/>
              <a:t> over </a:t>
            </a:r>
            <a:r>
              <a:rPr lang="en-US" altLang="nl-NL" baseline="0" dirty="0" err="1" smtClean="0"/>
              <a:t>een</a:t>
            </a:r>
            <a:r>
              <a:rPr lang="en-US" altLang="nl-NL" baseline="0" dirty="0" smtClean="0"/>
              <a:t> </a:t>
            </a:r>
            <a:r>
              <a:rPr lang="en-US" altLang="nl-NL" baseline="0" dirty="0" err="1" smtClean="0"/>
              <a:t>antwoord</a:t>
            </a:r>
            <a:r>
              <a:rPr lang="en-US" altLang="nl-NL" baseline="0" dirty="0" smtClean="0"/>
              <a:t>, </a:t>
            </a:r>
            <a:r>
              <a:rPr lang="en-US" altLang="nl-NL" baseline="0" dirty="0" err="1" smtClean="0"/>
              <a:t>daarna</a:t>
            </a:r>
            <a:r>
              <a:rPr lang="en-US" altLang="nl-NL" baseline="0" dirty="0" smtClean="0"/>
              <a:t> kun je de </a:t>
            </a:r>
            <a:r>
              <a:rPr lang="en-US" altLang="nl-NL" baseline="0" dirty="0" err="1" smtClean="0"/>
              <a:t>tekst</a:t>
            </a:r>
            <a:r>
              <a:rPr lang="en-US" altLang="nl-NL" baseline="0" dirty="0" smtClean="0"/>
              <a:t> </a:t>
            </a:r>
            <a:r>
              <a:rPr lang="en-US" altLang="nl-NL" baseline="0" dirty="0" err="1" smtClean="0"/>
              <a:t>laten</a:t>
            </a:r>
            <a:r>
              <a:rPr lang="en-US" altLang="nl-NL" baseline="0" dirty="0" smtClean="0"/>
              <a:t> </a:t>
            </a:r>
            <a:r>
              <a:rPr lang="en-US" altLang="nl-NL" baseline="0" dirty="0" err="1" smtClean="0"/>
              <a:t>zien</a:t>
            </a:r>
            <a:r>
              <a:rPr lang="en-US" altLang="nl-NL" baseline="0" dirty="0" smtClean="0"/>
              <a:t>. </a:t>
            </a:r>
            <a:r>
              <a:rPr lang="en-US" altLang="nl-NL" baseline="0" dirty="0" err="1" smtClean="0"/>
              <a:t>Wat</a:t>
            </a:r>
            <a:r>
              <a:rPr lang="en-US" altLang="nl-NL" baseline="0" dirty="0" smtClean="0"/>
              <a:t> </a:t>
            </a:r>
            <a:r>
              <a:rPr lang="en-US" altLang="nl-NL" baseline="0" dirty="0" err="1" smtClean="0"/>
              <a:t>zien</a:t>
            </a:r>
            <a:r>
              <a:rPr lang="en-US" altLang="nl-NL" baseline="0" dirty="0" smtClean="0"/>
              <a:t> </a:t>
            </a:r>
            <a:r>
              <a:rPr lang="en-US" altLang="nl-NL" baseline="0" dirty="0" err="1" smtClean="0"/>
              <a:t>ze</a:t>
            </a:r>
            <a:r>
              <a:rPr lang="en-US" altLang="nl-NL" baseline="0" dirty="0" smtClean="0"/>
              <a:t> op </a:t>
            </a:r>
            <a:r>
              <a:rPr lang="en-US" altLang="nl-NL" baseline="0" dirty="0" err="1" smtClean="0"/>
              <a:t>deze</a:t>
            </a:r>
            <a:r>
              <a:rPr lang="en-US" altLang="nl-NL" baseline="0" dirty="0" smtClean="0"/>
              <a:t> </a:t>
            </a:r>
            <a:r>
              <a:rPr lang="en-US" altLang="nl-NL" baseline="0" dirty="0" err="1" smtClean="0"/>
              <a:t>foto</a:t>
            </a:r>
            <a:r>
              <a:rPr lang="en-US" altLang="nl-NL" baseline="0" dirty="0" smtClean="0"/>
              <a:t>? </a:t>
            </a:r>
            <a:r>
              <a:rPr lang="en-US" altLang="nl-NL" baseline="0" dirty="0" err="1" smtClean="0"/>
              <a:t>B</a:t>
            </a:r>
            <a:r>
              <a:rPr lang="en-US" dirty="0" err="1" smtClean="0"/>
              <a:t>espreek</a:t>
            </a:r>
            <a:r>
              <a:rPr lang="en-US" baseline="0" dirty="0" smtClean="0"/>
              <a:t> </a:t>
            </a:r>
            <a:r>
              <a:rPr lang="en-US" baseline="0" dirty="0" err="1" smtClean="0"/>
              <a:t>vervolgens</a:t>
            </a:r>
            <a:r>
              <a:rPr lang="en-US" baseline="0" dirty="0" smtClean="0"/>
              <a:t> de </a:t>
            </a:r>
            <a:r>
              <a:rPr lang="en-US" baseline="0" dirty="0" err="1" smtClean="0"/>
              <a:t>foto’s</a:t>
            </a:r>
            <a:r>
              <a:rPr lang="en-US" baseline="0" dirty="0" smtClean="0"/>
              <a:t> op de </a:t>
            </a:r>
            <a:r>
              <a:rPr lang="en-US" baseline="0" dirty="0" err="1" smtClean="0"/>
              <a:t>volgende</a:t>
            </a:r>
            <a:r>
              <a:rPr lang="en-US" baseline="0" dirty="0" smtClean="0"/>
              <a:t> slides, </a:t>
            </a:r>
            <a:r>
              <a:rPr lang="en-US" baseline="0" dirty="0" err="1" smtClean="0"/>
              <a:t>wat</a:t>
            </a:r>
            <a:r>
              <a:rPr lang="en-US" baseline="0" dirty="0" smtClean="0"/>
              <a:t> </a:t>
            </a:r>
            <a:r>
              <a:rPr lang="en-US" baseline="0" dirty="0" err="1" smtClean="0"/>
              <a:t>zie</a:t>
            </a:r>
            <a:r>
              <a:rPr lang="en-US" baseline="0" dirty="0" smtClean="0"/>
              <a:t> je </a:t>
            </a:r>
            <a:r>
              <a:rPr lang="en-US" baseline="0" dirty="0" err="1" smtClean="0"/>
              <a:t>daar</a:t>
            </a:r>
            <a:r>
              <a:rPr lang="en-US" baseline="0" dirty="0" smtClean="0"/>
              <a:t>? </a:t>
            </a:r>
            <a:r>
              <a:rPr lang="en-US" baseline="0" dirty="0" err="1" smtClean="0"/>
              <a:t>Voor</a:t>
            </a:r>
            <a:r>
              <a:rPr lang="en-US" baseline="0" dirty="0" smtClean="0"/>
              <a:t> </a:t>
            </a:r>
            <a:r>
              <a:rPr lang="en-US" baseline="0" dirty="0" err="1" smtClean="0"/>
              <a:t>wie</a:t>
            </a:r>
            <a:r>
              <a:rPr lang="en-US" baseline="0" dirty="0" smtClean="0"/>
              <a:t> is </a:t>
            </a:r>
            <a:r>
              <a:rPr lang="en-US" baseline="0" dirty="0" err="1" smtClean="0"/>
              <a:t>dit</a:t>
            </a:r>
            <a:r>
              <a:rPr lang="en-US" baseline="0" dirty="0" smtClean="0"/>
              <a:t> </a:t>
            </a:r>
            <a:r>
              <a:rPr lang="en-US" baseline="0" dirty="0" err="1" smtClean="0"/>
              <a:t>handig</a:t>
            </a:r>
            <a:r>
              <a:rPr lang="en-US" baseline="0" dirty="0" smtClean="0"/>
              <a:t>? </a:t>
            </a:r>
            <a:r>
              <a:rPr lang="en-US" baseline="0" dirty="0" err="1" smtClean="0"/>
              <a:t>Laat</a:t>
            </a:r>
            <a:r>
              <a:rPr lang="en-US" baseline="0" dirty="0" smtClean="0"/>
              <a:t> </a:t>
            </a:r>
            <a:r>
              <a:rPr lang="en-US" baseline="0" dirty="0" err="1" smtClean="0"/>
              <a:t>ze</a:t>
            </a:r>
            <a:r>
              <a:rPr lang="en-US" baseline="0" dirty="0" smtClean="0"/>
              <a:t> </a:t>
            </a:r>
            <a:r>
              <a:rPr lang="en-US" baseline="0" dirty="0" err="1" smtClean="0"/>
              <a:t>zoveel</a:t>
            </a:r>
            <a:r>
              <a:rPr lang="en-US" baseline="0" dirty="0" smtClean="0"/>
              <a:t> </a:t>
            </a:r>
            <a:r>
              <a:rPr lang="en-US" baseline="0" dirty="0" err="1" smtClean="0"/>
              <a:t>mogelijk</a:t>
            </a:r>
            <a:r>
              <a:rPr lang="en-US" baseline="0" dirty="0" smtClean="0"/>
              <a:t> </a:t>
            </a:r>
            <a:r>
              <a:rPr lang="en-US" baseline="0" dirty="0" err="1" smtClean="0"/>
              <a:t>mensen</a:t>
            </a:r>
            <a:r>
              <a:rPr lang="en-US" baseline="0" dirty="0" smtClean="0"/>
              <a:t>/</a:t>
            </a:r>
            <a:r>
              <a:rPr lang="en-US" baseline="0" dirty="0" err="1" smtClean="0"/>
              <a:t>situaties</a:t>
            </a:r>
            <a:r>
              <a:rPr lang="en-US" baseline="0" dirty="0" smtClean="0"/>
              <a:t> </a:t>
            </a:r>
            <a:r>
              <a:rPr lang="en-US" baseline="0" dirty="0" err="1" smtClean="0"/>
              <a:t>opnoemen</a:t>
            </a:r>
            <a:r>
              <a:rPr lang="en-US" baseline="0" dirty="0" smtClean="0"/>
              <a:t>.</a:t>
            </a:r>
          </a:p>
          <a:p>
            <a:r>
              <a:rPr lang="en-US" baseline="0" dirty="0" smtClean="0"/>
              <a:t>De </a:t>
            </a:r>
            <a:r>
              <a:rPr lang="en-US" baseline="0" dirty="0" err="1" smtClean="0"/>
              <a:t>bierflesopener</a:t>
            </a:r>
            <a:r>
              <a:rPr lang="en-US" baseline="0" dirty="0" smtClean="0"/>
              <a:t> is </a:t>
            </a:r>
            <a:r>
              <a:rPr lang="en-US" baseline="0" dirty="0" err="1" smtClean="0"/>
              <a:t>handig</a:t>
            </a:r>
            <a:r>
              <a:rPr lang="en-US" baseline="0" dirty="0" smtClean="0"/>
              <a:t> </a:t>
            </a:r>
            <a:r>
              <a:rPr lang="en-US" baseline="0" dirty="0" err="1" smtClean="0"/>
              <a:t>als</a:t>
            </a:r>
            <a:r>
              <a:rPr lang="en-US" baseline="0" dirty="0" smtClean="0"/>
              <a:t> je </a:t>
            </a:r>
            <a:r>
              <a:rPr lang="en-US" baseline="0" dirty="0" err="1" smtClean="0"/>
              <a:t>weinig</a:t>
            </a:r>
            <a:r>
              <a:rPr lang="en-US" baseline="0" dirty="0" smtClean="0"/>
              <a:t> </a:t>
            </a:r>
            <a:r>
              <a:rPr lang="en-US" baseline="0" dirty="0" err="1" smtClean="0"/>
              <a:t>kracht</a:t>
            </a:r>
            <a:r>
              <a:rPr lang="en-US" baseline="0" dirty="0" smtClean="0"/>
              <a:t> </a:t>
            </a:r>
            <a:r>
              <a:rPr lang="en-US" baseline="0" dirty="0" err="1" smtClean="0"/>
              <a:t>hebt</a:t>
            </a:r>
            <a:r>
              <a:rPr lang="en-US" baseline="0" dirty="0" smtClean="0"/>
              <a:t> of maar 1 arm. De </a:t>
            </a:r>
            <a:r>
              <a:rPr lang="en-US" baseline="0" dirty="0" err="1" smtClean="0"/>
              <a:t>snijplank</a:t>
            </a:r>
            <a:r>
              <a:rPr lang="en-US" baseline="0" dirty="0" smtClean="0"/>
              <a:t> is </a:t>
            </a:r>
            <a:r>
              <a:rPr lang="en-US" baseline="0" dirty="0" err="1" smtClean="0"/>
              <a:t>handig</a:t>
            </a:r>
            <a:r>
              <a:rPr lang="en-US" baseline="0" dirty="0" smtClean="0"/>
              <a:t> </a:t>
            </a:r>
            <a:r>
              <a:rPr lang="en-US" baseline="0" dirty="0" err="1" smtClean="0"/>
              <a:t>omdat</a:t>
            </a:r>
            <a:r>
              <a:rPr lang="en-US" baseline="0" dirty="0" smtClean="0"/>
              <a:t> de </a:t>
            </a:r>
            <a:r>
              <a:rPr lang="en-US" baseline="0" dirty="0" err="1" smtClean="0"/>
              <a:t>komkommer</a:t>
            </a:r>
            <a:r>
              <a:rPr lang="en-US" baseline="0" dirty="0" smtClean="0"/>
              <a:t> </a:t>
            </a:r>
            <a:r>
              <a:rPr lang="en-US" baseline="0" dirty="0" err="1" smtClean="0"/>
              <a:t>vastgeklemd</a:t>
            </a:r>
            <a:r>
              <a:rPr lang="en-US" baseline="0" dirty="0" smtClean="0"/>
              <a:t> zit. </a:t>
            </a:r>
          </a:p>
          <a:p>
            <a:r>
              <a:rPr lang="en-US" baseline="0" dirty="0" err="1" smtClean="0"/>
              <a:t>Alternatief</a:t>
            </a:r>
            <a:r>
              <a:rPr lang="en-US" baseline="0" dirty="0" smtClean="0"/>
              <a:t>: </a:t>
            </a:r>
            <a:r>
              <a:rPr lang="en-US" baseline="0" dirty="0" err="1" smtClean="0"/>
              <a:t>neem</a:t>
            </a:r>
            <a:r>
              <a:rPr lang="en-US" baseline="0" dirty="0" smtClean="0"/>
              <a:t> </a:t>
            </a:r>
            <a:r>
              <a:rPr lang="en-US" baseline="0" dirty="0" err="1" smtClean="0"/>
              <a:t>enkele</a:t>
            </a:r>
            <a:r>
              <a:rPr lang="en-US" baseline="0" dirty="0" smtClean="0"/>
              <a:t> </a:t>
            </a:r>
            <a:r>
              <a:rPr lang="en-US" baseline="0" dirty="0" err="1" smtClean="0"/>
              <a:t>voorwerpen</a:t>
            </a:r>
            <a:r>
              <a:rPr lang="en-US" baseline="0" dirty="0" smtClean="0"/>
              <a:t> </a:t>
            </a:r>
            <a:r>
              <a:rPr lang="en-US" baseline="0" dirty="0" err="1" smtClean="0"/>
              <a:t>mee</a:t>
            </a:r>
            <a:r>
              <a:rPr lang="en-US" baseline="0" dirty="0" smtClean="0"/>
              <a:t> </a:t>
            </a:r>
            <a:r>
              <a:rPr lang="en-US" baseline="0" dirty="0" err="1" smtClean="0"/>
              <a:t>uit</a:t>
            </a:r>
            <a:r>
              <a:rPr lang="en-US" baseline="0" dirty="0" smtClean="0"/>
              <a:t> </a:t>
            </a:r>
            <a:r>
              <a:rPr lang="en-US" baseline="0" dirty="0" err="1" smtClean="0"/>
              <a:t>een</a:t>
            </a:r>
            <a:r>
              <a:rPr lang="en-US" baseline="0" dirty="0" smtClean="0"/>
              <a:t> </a:t>
            </a:r>
            <a:r>
              <a:rPr lang="en-US" baseline="0" dirty="0" err="1" smtClean="0"/>
              <a:t>zorgwinkel</a:t>
            </a:r>
            <a:r>
              <a:rPr lang="en-US" baseline="0" dirty="0" smtClean="0"/>
              <a:t>. </a:t>
            </a:r>
            <a:endParaRPr lang="nl-NL" dirty="0" smtClean="0"/>
          </a:p>
          <a:p>
            <a:endParaRPr lang="nl-NL" altLang="nl-NL" dirty="0" smtClean="0"/>
          </a:p>
          <a:p>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dirty="0" err="1" smtClean="0"/>
              <a:t>Leerkracht</a:t>
            </a:r>
            <a:r>
              <a:rPr lang="en-GB" altLang="nl-NL" dirty="0" smtClean="0"/>
              <a:t>: </a:t>
            </a:r>
            <a:r>
              <a:rPr lang="en-GB" altLang="nl-NL" dirty="0" err="1" smtClean="0"/>
              <a:t>Bespreek</a:t>
            </a:r>
            <a:r>
              <a:rPr lang="en-GB" altLang="nl-NL" dirty="0" smtClean="0"/>
              <a:t> </a:t>
            </a:r>
            <a:r>
              <a:rPr lang="en-GB" altLang="nl-NL" dirty="0" err="1" smtClean="0"/>
              <a:t>deze</a:t>
            </a:r>
            <a:r>
              <a:rPr lang="en-GB" altLang="nl-NL" dirty="0" smtClean="0"/>
              <a:t> </a:t>
            </a:r>
            <a:r>
              <a:rPr lang="en-GB" altLang="nl-NL" dirty="0" err="1" smtClean="0"/>
              <a:t>voorbeelden</a:t>
            </a:r>
            <a:r>
              <a:rPr lang="en-GB" altLang="nl-NL" dirty="0" smtClean="0"/>
              <a:t>:</a:t>
            </a:r>
            <a:r>
              <a:rPr lang="en-GB" altLang="nl-NL" baseline="0" dirty="0" smtClean="0"/>
              <a:t> 1. </a:t>
            </a:r>
            <a:r>
              <a:rPr lang="en-GB" altLang="nl-NL" baseline="0" dirty="0" err="1" smtClean="0"/>
              <a:t>Flesopener</a:t>
            </a:r>
            <a:r>
              <a:rPr lang="en-GB" altLang="nl-NL" baseline="0" dirty="0" smtClean="0"/>
              <a:t>, 2. </a:t>
            </a:r>
            <a:r>
              <a:rPr lang="en-GB" altLang="nl-NL" baseline="0" dirty="0" err="1" smtClean="0"/>
              <a:t>Haarwasser</a:t>
            </a:r>
            <a:r>
              <a:rPr lang="en-GB" altLang="nl-NL" baseline="0" dirty="0" smtClean="0"/>
              <a:t>, 3. </a:t>
            </a:r>
            <a:r>
              <a:rPr lang="en-GB" altLang="nl-NL" baseline="0" dirty="0" err="1" smtClean="0"/>
              <a:t>Grijper</a:t>
            </a:r>
            <a:r>
              <a:rPr lang="en-GB" altLang="nl-NL" baseline="0" dirty="0" smtClean="0"/>
              <a:t>, 4.Fixeersnijplank, 5. </a:t>
            </a:r>
            <a:r>
              <a:rPr lang="en-GB" altLang="nl-NL" baseline="0" dirty="0" err="1" smtClean="0"/>
              <a:t>tuinierhulp</a:t>
            </a:r>
            <a:r>
              <a:rPr lang="en-GB" altLang="nl-NL" baseline="0" dirty="0" smtClean="0"/>
              <a:t>.</a:t>
            </a:r>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dirty="0" err="1" smtClean="0"/>
              <a:t>Leekracht</a:t>
            </a:r>
            <a:r>
              <a:rPr lang="en-GB" altLang="nl-NL" dirty="0" smtClean="0"/>
              <a:t>:</a:t>
            </a:r>
            <a:r>
              <a:rPr lang="en-GB" altLang="nl-NL" baseline="0" dirty="0" smtClean="0"/>
              <a:t> </a:t>
            </a:r>
            <a:r>
              <a:rPr lang="en-GB" altLang="nl-NL" baseline="0" dirty="0" err="1" smtClean="0"/>
              <a:t>Ook</a:t>
            </a:r>
            <a:r>
              <a:rPr lang="en-GB" altLang="nl-NL" baseline="0" dirty="0" smtClean="0"/>
              <a:t> </a:t>
            </a:r>
            <a:r>
              <a:rPr lang="en-GB" altLang="nl-NL" baseline="0" dirty="0" err="1" smtClean="0"/>
              <a:t>een</a:t>
            </a:r>
            <a:r>
              <a:rPr lang="en-GB" altLang="nl-NL" baseline="0" dirty="0" smtClean="0"/>
              <a:t> </a:t>
            </a:r>
            <a:r>
              <a:rPr lang="en-GB" altLang="nl-NL" baseline="0" dirty="0" err="1" smtClean="0"/>
              <a:t>prothese</a:t>
            </a:r>
            <a:r>
              <a:rPr lang="en-GB" altLang="nl-NL" baseline="0" dirty="0" smtClean="0"/>
              <a:t> </a:t>
            </a:r>
            <a:r>
              <a:rPr lang="en-GB" altLang="nl-NL" baseline="0" dirty="0" err="1" smtClean="0"/>
              <a:t>hoort</a:t>
            </a:r>
            <a:r>
              <a:rPr lang="en-GB" altLang="nl-NL" baseline="0" dirty="0" smtClean="0"/>
              <a:t> </a:t>
            </a:r>
            <a:r>
              <a:rPr lang="en-GB" altLang="nl-NL" baseline="0" dirty="0" err="1" smtClean="0"/>
              <a:t>onder</a:t>
            </a:r>
            <a:r>
              <a:rPr lang="en-GB" altLang="nl-NL" baseline="0" dirty="0" smtClean="0"/>
              <a:t> </a:t>
            </a:r>
            <a:r>
              <a:rPr lang="en-GB" altLang="nl-NL" baseline="0" dirty="0" err="1" smtClean="0"/>
              <a:t>biomedisch</a:t>
            </a:r>
            <a:r>
              <a:rPr lang="en-GB" altLang="nl-NL" baseline="0" dirty="0" smtClean="0"/>
              <a:t> </a:t>
            </a:r>
            <a:r>
              <a:rPr lang="en-GB" altLang="nl-NL" baseline="0" dirty="0" err="1" smtClean="0"/>
              <a:t>ontwerpen</a:t>
            </a:r>
            <a:r>
              <a:rPr lang="en-GB" altLang="nl-NL" baseline="0" dirty="0" smtClean="0"/>
              <a:t>. </a:t>
            </a:r>
            <a:r>
              <a:rPr lang="en-GB" altLang="nl-NL" baseline="0" dirty="0" err="1" smtClean="0"/>
              <a:t>Mensen</a:t>
            </a:r>
            <a:r>
              <a:rPr lang="en-GB" altLang="nl-NL" baseline="0" dirty="0" smtClean="0"/>
              <a:t> die </a:t>
            </a:r>
            <a:r>
              <a:rPr lang="en-GB" altLang="nl-NL" baseline="0" dirty="0" err="1" smtClean="0"/>
              <a:t>een</a:t>
            </a:r>
            <a:r>
              <a:rPr lang="en-GB" altLang="nl-NL" baseline="0" dirty="0" smtClean="0"/>
              <a:t> arm </a:t>
            </a:r>
            <a:r>
              <a:rPr lang="en-GB" altLang="nl-NL" baseline="0" dirty="0" err="1" smtClean="0"/>
              <a:t>missen</a:t>
            </a:r>
            <a:r>
              <a:rPr lang="en-GB" altLang="nl-NL" baseline="0" dirty="0" smtClean="0"/>
              <a:t> </a:t>
            </a:r>
            <a:r>
              <a:rPr lang="en-GB" altLang="nl-NL" baseline="0" dirty="0" err="1" smtClean="0"/>
              <a:t>dragen</a:t>
            </a:r>
            <a:r>
              <a:rPr lang="en-GB" altLang="nl-NL" baseline="0" dirty="0" smtClean="0"/>
              <a:t> </a:t>
            </a:r>
            <a:r>
              <a:rPr lang="en-GB" altLang="nl-NL" baseline="0" dirty="0" err="1" smtClean="0"/>
              <a:t>vaak</a:t>
            </a:r>
            <a:r>
              <a:rPr lang="en-GB" altLang="nl-NL" baseline="0" dirty="0" smtClean="0"/>
              <a:t> </a:t>
            </a:r>
            <a:r>
              <a:rPr lang="en-GB" altLang="nl-NL" baseline="0" dirty="0" err="1" smtClean="0"/>
              <a:t>een</a:t>
            </a:r>
            <a:r>
              <a:rPr lang="en-GB" altLang="nl-NL" baseline="0" dirty="0" smtClean="0"/>
              <a:t> </a:t>
            </a:r>
            <a:r>
              <a:rPr lang="en-GB" altLang="nl-NL" baseline="0" dirty="0" err="1" smtClean="0"/>
              <a:t>prothese</a:t>
            </a:r>
            <a:r>
              <a:rPr lang="en-GB" altLang="nl-NL" baseline="0" dirty="0" smtClean="0"/>
              <a:t>; </a:t>
            </a:r>
            <a:r>
              <a:rPr lang="en-GB" altLang="nl-NL" baseline="0" dirty="0" err="1" smtClean="0"/>
              <a:t>een</a:t>
            </a:r>
            <a:r>
              <a:rPr lang="en-GB" altLang="nl-NL" baseline="0" dirty="0" smtClean="0"/>
              <a:t> </a:t>
            </a:r>
            <a:r>
              <a:rPr lang="en-GB" altLang="nl-NL" baseline="0" dirty="0" err="1" smtClean="0"/>
              <a:t>soort</a:t>
            </a:r>
            <a:r>
              <a:rPr lang="en-GB" altLang="nl-NL" baseline="0" dirty="0" smtClean="0"/>
              <a:t> </a:t>
            </a:r>
            <a:r>
              <a:rPr lang="en-GB" altLang="nl-NL" baseline="0" dirty="0" err="1" smtClean="0"/>
              <a:t>hulphand</a:t>
            </a:r>
            <a:r>
              <a:rPr lang="en-GB" altLang="nl-NL" baseline="0" dirty="0" smtClean="0"/>
              <a:t>/arm. </a:t>
            </a:r>
            <a:r>
              <a:rPr lang="en-GB" altLang="nl-NL" baseline="0" dirty="0" err="1" smtClean="0"/>
              <a:t>Een</a:t>
            </a:r>
            <a:r>
              <a:rPr lang="en-GB" altLang="nl-NL" baseline="0" dirty="0" smtClean="0"/>
              <a:t> </a:t>
            </a:r>
            <a:r>
              <a:rPr lang="en-GB" altLang="nl-NL" baseline="0" dirty="0" err="1" smtClean="0"/>
              <a:t>normale</a:t>
            </a:r>
            <a:r>
              <a:rPr lang="en-GB" altLang="nl-NL" baseline="0" dirty="0" smtClean="0"/>
              <a:t> </a:t>
            </a:r>
            <a:r>
              <a:rPr lang="en-GB" altLang="nl-NL" baseline="0" dirty="0" err="1" smtClean="0"/>
              <a:t>prothese</a:t>
            </a:r>
            <a:r>
              <a:rPr lang="en-GB" altLang="nl-NL" baseline="0" dirty="0" smtClean="0"/>
              <a:t> </a:t>
            </a:r>
            <a:r>
              <a:rPr lang="en-GB" altLang="nl-NL" baseline="0" dirty="0" err="1" smtClean="0"/>
              <a:t>werd</a:t>
            </a:r>
            <a:r>
              <a:rPr lang="en-GB" altLang="nl-NL" baseline="0" dirty="0" smtClean="0"/>
              <a:t> het </a:t>
            </a:r>
            <a:r>
              <a:rPr lang="en-GB" altLang="nl-NL" baseline="0" dirty="0" err="1" smtClean="0"/>
              <a:t>vaak</a:t>
            </a:r>
            <a:r>
              <a:rPr lang="en-GB" altLang="nl-NL" baseline="0" dirty="0" smtClean="0"/>
              <a:t> erg warm </a:t>
            </a:r>
            <a:r>
              <a:rPr lang="en-GB" altLang="nl-NL" baseline="0" dirty="0" err="1" smtClean="0"/>
              <a:t>en</a:t>
            </a:r>
            <a:r>
              <a:rPr lang="en-GB" altLang="nl-NL" baseline="0" dirty="0" smtClean="0"/>
              <a:t> </a:t>
            </a:r>
            <a:r>
              <a:rPr lang="en-GB" altLang="nl-NL" baseline="0" dirty="0" err="1" smtClean="0"/>
              <a:t>zat</a:t>
            </a:r>
            <a:r>
              <a:rPr lang="en-GB" altLang="nl-NL" baseline="0" dirty="0" smtClean="0"/>
              <a:t> het </a:t>
            </a:r>
            <a:r>
              <a:rPr lang="en-GB" altLang="nl-NL" baseline="0" dirty="0" err="1" smtClean="0"/>
              <a:t>niet</a:t>
            </a:r>
            <a:r>
              <a:rPr lang="en-GB" altLang="nl-NL" baseline="0" dirty="0" smtClean="0"/>
              <a:t> </a:t>
            </a:r>
            <a:r>
              <a:rPr lang="en-GB" altLang="nl-NL" baseline="0" dirty="0" err="1" smtClean="0"/>
              <a:t>lekker</a:t>
            </a:r>
            <a:r>
              <a:rPr lang="en-GB" altLang="nl-NL" baseline="0" dirty="0" smtClean="0"/>
              <a:t>, </a:t>
            </a:r>
            <a:r>
              <a:rPr lang="en-GB" altLang="nl-NL" baseline="0" dirty="0" err="1" smtClean="0"/>
              <a:t>bij</a:t>
            </a:r>
            <a:r>
              <a:rPr lang="en-GB" altLang="nl-NL" baseline="0" dirty="0" smtClean="0"/>
              <a:t> de </a:t>
            </a:r>
            <a:r>
              <a:rPr lang="en-GB" altLang="nl-NL" baseline="0" dirty="0" err="1" smtClean="0"/>
              <a:t>prothese</a:t>
            </a:r>
            <a:r>
              <a:rPr lang="en-GB" altLang="nl-NL" baseline="0" dirty="0" smtClean="0"/>
              <a:t> in </a:t>
            </a:r>
            <a:r>
              <a:rPr lang="en-GB" altLang="nl-NL" baseline="0" dirty="0" err="1" smtClean="0"/>
              <a:t>dit</a:t>
            </a:r>
            <a:r>
              <a:rPr lang="en-GB" altLang="nl-NL" baseline="0" dirty="0" smtClean="0"/>
              <a:t> </a:t>
            </a:r>
            <a:r>
              <a:rPr lang="en-GB" altLang="nl-NL" baseline="0" dirty="0" err="1" smtClean="0"/>
              <a:t>plaatje</a:t>
            </a:r>
            <a:r>
              <a:rPr lang="en-GB" altLang="nl-NL" baseline="0" dirty="0" smtClean="0"/>
              <a:t> is de </a:t>
            </a:r>
            <a:r>
              <a:rPr lang="en-GB" altLang="nl-NL" baseline="0" dirty="0" err="1" smtClean="0"/>
              <a:t>aansluiting</a:t>
            </a:r>
            <a:r>
              <a:rPr lang="en-GB" altLang="nl-NL" baseline="0" dirty="0" smtClean="0"/>
              <a:t> open </a:t>
            </a:r>
            <a:r>
              <a:rPr lang="en-GB" altLang="nl-NL" baseline="0" dirty="0" err="1" smtClean="0"/>
              <a:t>waardoor</a:t>
            </a:r>
            <a:r>
              <a:rPr lang="en-GB" altLang="nl-NL" baseline="0" dirty="0" smtClean="0"/>
              <a:t> die </a:t>
            </a:r>
            <a:r>
              <a:rPr lang="en-GB" altLang="nl-NL" baseline="0" dirty="0" err="1" smtClean="0"/>
              <a:t>veel</a:t>
            </a:r>
            <a:r>
              <a:rPr lang="en-GB" altLang="nl-NL" baseline="0" dirty="0" smtClean="0"/>
              <a:t> </a:t>
            </a:r>
            <a:r>
              <a:rPr lang="en-GB" altLang="nl-NL" baseline="0" dirty="0" err="1" smtClean="0"/>
              <a:t>lekkerder</a:t>
            </a:r>
            <a:r>
              <a:rPr lang="en-GB" altLang="nl-NL" baseline="0" dirty="0" smtClean="0"/>
              <a:t> zit. In het </a:t>
            </a:r>
            <a:r>
              <a:rPr lang="en-GB" altLang="nl-NL" baseline="0" dirty="0" err="1" smtClean="0"/>
              <a:t>filmpje</a:t>
            </a:r>
            <a:r>
              <a:rPr lang="en-GB" altLang="nl-NL" baseline="0" dirty="0" smtClean="0"/>
              <a:t> </a:t>
            </a:r>
            <a:r>
              <a:rPr lang="en-GB" altLang="nl-NL" baseline="0" dirty="0" err="1" smtClean="0"/>
              <a:t>vertelt</a:t>
            </a:r>
            <a:r>
              <a:rPr lang="en-GB" altLang="nl-NL" baseline="0" dirty="0" smtClean="0"/>
              <a:t> Naomi over </a:t>
            </a:r>
            <a:r>
              <a:rPr lang="en-GB" altLang="nl-NL" baseline="0" dirty="0" err="1" smtClean="0"/>
              <a:t>haar</a:t>
            </a:r>
            <a:r>
              <a:rPr lang="en-GB" altLang="nl-NL" baseline="0" dirty="0" smtClean="0"/>
              <a:t> </a:t>
            </a:r>
            <a:r>
              <a:rPr lang="en-GB" altLang="nl-NL" baseline="0" dirty="0" err="1" smtClean="0"/>
              <a:t>prothese</a:t>
            </a:r>
            <a:r>
              <a:rPr lang="en-GB" altLang="nl-NL" baseline="0" dirty="0" smtClean="0"/>
              <a:t> </a:t>
            </a:r>
            <a:r>
              <a:rPr lang="en-GB" altLang="nl-NL" baseline="0" dirty="0" err="1" smtClean="0"/>
              <a:t>en</a:t>
            </a:r>
            <a:r>
              <a:rPr lang="en-GB" altLang="nl-NL" baseline="0" dirty="0" smtClean="0"/>
              <a:t> </a:t>
            </a:r>
            <a:r>
              <a:rPr lang="en-GB" altLang="nl-NL" baseline="0" dirty="0" err="1" smtClean="0"/>
              <a:t>waarom</a:t>
            </a:r>
            <a:r>
              <a:rPr lang="en-GB" altLang="nl-NL" baseline="0" dirty="0" smtClean="0"/>
              <a:t> </a:t>
            </a:r>
            <a:r>
              <a:rPr lang="en-GB" altLang="nl-NL" baseline="0" dirty="0" err="1" smtClean="0"/>
              <a:t>ze</a:t>
            </a:r>
            <a:r>
              <a:rPr lang="en-GB" altLang="nl-NL" baseline="0" dirty="0" smtClean="0"/>
              <a:t> </a:t>
            </a:r>
            <a:r>
              <a:rPr lang="en-GB" altLang="nl-NL" baseline="0" dirty="0" err="1" smtClean="0"/>
              <a:t>deze</a:t>
            </a:r>
            <a:r>
              <a:rPr lang="en-GB" altLang="nl-NL" baseline="0" dirty="0" smtClean="0"/>
              <a:t> </a:t>
            </a:r>
            <a:r>
              <a:rPr lang="en-GB" altLang="nl-NL" baseline="0" dirty="0" err="1" smtClean="0"/>
              <a:t>gekozen</a:t>
            </a:r>
            <a:r>
              <a:rPr lang="en-GB" altLang="nl-NL" baseline="0" dirty="0" smtClean="0"/>
              <a:t> </a:t>
            </a:r>
            <a:r>
              <a:rPr lang="en-GB" altLang="nl-NL" baseline="0" dirty="0" err="1" smtClean="0"/>
              <a:t>heeft</a:t>
            </a:r>
            <a:r>
              <a:rPr lang="en-GB" altLang="nl-NL" baseline="0" dirty="0" smtClean="0"/>
              <a:t>. </a:t>
            </a:r>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dirty="0" smtClean="0"/>
              <a:t>Nog </a:t>
            </a:r>
            <a:r>
              <a:rPr lang="en-GB" altLang="nl-NL" dirty="0" err="1" smtClean="0"/>
              <a:t>meer</a:t>
            </a:r>
            <a:r>
              <a:rPr lang="en-GB" altLang="nl-NL" dirty="0" smtClean="0"/>
              <a:t> </a:t>
            </a:r>
            <a:r>
              <a:rPr lang="en-GB" altLang="nl-NL" dirty="0" err="1" smtClean="0"/>
              <a:t>voorbeelden</a:t>
            </a:r>
            <a:r>
              <a:rPr lang="en-GB" altLang="nl-NL" baseline="0" dirty="0" smtClean="0"/>
              <a:t> over </a:t>
            </a:r>
            <a:r>
              <a:rPr lang="en-GB" altLang="nl-NL" baseline="0" dirty="0" err="1" smtClean="0"/>
              <a:t>biomedisch</a:t>
            </a:r>
            <a:r>
              <a:rPr lang="en-GB" altLang="nl-NL" baseline="0" dirty="0" smtClean="0"/>
              <a:t> </a:t>
            </a:r>
            <a:r>
              <a:rPr lang="en-GB" altLang="nl-NL" baseline="0" dirty="0" err="1" smtClean="0"/>
              <a:t>ontwerpen</a:t>
            </a:r>
            <a:r>
              <a:rPr lang="en-GB" altLang="nl-NL" baseline="0" dirty="0" smtClean="0"/>
              <a:t>. </a:t>
            </a:r>
            <a:r>
              <a:rPr lang="en-GB" altLang="nl-NL" baseline="0" dirty="0" err="1" smtClean="0"/>
              <a:t>Voor</a:t>
            </a:r>
            <a:r>
              <a:rPr lang="en-GB" altLang="nl-NL" baseline="0" dirty="0" smtClean="0"/>
              <a:t> de </a:t>
            </a:r>
            <a:r>
              <a:rPr lang="en-GB" altLang="nl-NL" baseline="0" dirty="0" err="1" smtClean="0"/>
              <a:t>leerkracht</a:t>
            </a:r>
            <a:r>
              <a:rPr lang="en-GB" altLang="nl-NL" baseline="0" dirty="0" smtClean="0"/>
              <a:t>: </a:t>
            </a:r>
            <a:r>
              <a:rPr lang="en-GB" altLang="nl-NL" baseline="0" dirty="0" err="1" smtClean="0"/>
              <a:t>Niet</a:t>
            </a:r>
            <a:r>
              <a:rPr lang="en-GB" altLang="nl-NL" baseline="0" dirty="0" smtClean="0"/>
              <a:t> </a:t>
            </a:r>
            <a:r>
              <a:rPr lang="en-GB" altLang="nl-NL" baseline="0" dirty="0" err="1" smtClean="0"/>
              <a:t>alle</a:t>
            </a:r>
            <a:r>
              <a:rPr lang="en-GB" altLang="nl-NL" baseline="0" dirty="0" smtClean="0"/>
              <a:t> </a:t>
            </a:r>
            <a:r>
              <a:rPr lang="en-GB" altLang="nl-NL" baseline="0" dirty="0" err="1" smtClean="0"/>
              <a:t>filmpjes</a:t>
            </a:r>
            <a:r>
              <a:rPr lang="en-GB" altLang="nl-NL" baseline="0" dirty="0" smtClean="0"/>
              <a:t> </a:t>
            </a:r>
            <a:r>
              <a:rPr lang="en-GB" altLang="nl-NL" baseline="0" dirty="0" err="1" smtClean="0"/>
              <a:t>hoeven</a:t>
            </a:r>
            <a:r>
              <a:rPr lang="en-GB" altLang="nl-NL" baseline="0" dirty="0" smtClean="0"/>
              <a:t> </a:t>
            </a:r>
            <a:r>
              <a:rPr lang="en-GB" altLang="nl-NL" baseline="0" dirty="0" err="1" smtClean="0"/>
              <a:t>getoond</a:t>
            </a:r>
            <a:r>
              <a:rPr lang="en-GB" altLang="nl-NL" baseline="0" dirty="0" smtClean="0"/>
              <a:t> </a:t>
            </a:r>
            <a:r>
              <a:rPr lang="en-GB" altLang="nl-NL" baseline="0" dirty="0" err="1" smtClean="0"/>
              <a:t>te</a:t>
            </a:r>
            <a:r>
              <a:rPr lang="en-GB" altLang="nl-NL" baseline="0" dirty="0" smtClean="0"/>
              <a:t> </a:t>
            </a:r>
            <a:r>
              <a:rPr lang="en-GB" altLang="nl-NL" baseline="0" dirty="0" err="1" smtClean="0"/>
              <a:t>worden</a:t>
            </a:r>
            <a:r>
              <a:rPr lang="en-GB" altLang="nl-NL" baseline="0" dirty="0" smtClean="0"/>
              <a:t> in de </a:t>
            </a:r>
            <a:r>
              <a:rPr lang="en-GB" altLang="nl-NL" baseline="0" dirty="0" err="1" smtClean="0"/>
              <a:t>klas</a:t>
            </a:r>
            <a:r>
              <a:rPr lang="en-GB" altLang="nl-NL" baseline="0" dirty="0" smtClean="0"/>
              <a:t>. De </a:t>
            </a:r>
            <a:r>
              <a:rPr lang="en-GB" altLang="nl-NL" baseline="0" dirty="0" err="1" smtClean="0"/>
              <a:t>laatste</a:t>
            </a:r>
            <a:r>
              <a:rPr lang="en-GB" altLang="nl-NL" baseline="0" dirty="0" smtClean="0"/>
              <a:t> is in het Engels maar is </a:t>
            </a:r>
            <a:r>
              <a:rPr lang="en-GB" altLang="nl-NL" baseline="0" dirty="0" err="1" smtClean="0"/>
              <a:t>een</a:t>
            </a:r>
            <a:r>
              <a:rPr lang="en-GB" altLang="nl-NL" baseline="0" dirty="0" smtClean="0"/>
              <a:t> heel </a:t>
            </a:r>
            <a:r>
              <a:rPr lang="en-GB" altLang="nl-NL" baseline="0" dirty="0" err="1" smtClean="0"/>
              <a:t>ander</a:t>
            </a:r>
            <a:r>
              <a:rPr lang="en-GB" altLang="nl-NL" baseline="0" dirty="0" smtClean="0"/>
              <a:t> </a:t>
            </a:r>
            <a:r>
              <a:rPr lang="en-GB" altLang="nl-NL" baseline="0" dirty="0" err="1" smtClean="0"/>
              <a:t>soort</a:t>
            </a:r>
            <a:r>
              <a:rPr lang="en-GB" altLang="nl-NL" baseline="0" dirty="0" smtClean="0"/>
              <a:t> </a:t>
            </a:r>
            <a:r>
              <a:rPr lang="en-GB" altLang="nl-NL" baseline="0" dirty="0" err="1" smtClean="0"/>
              <a:t>voorbeeld</a:t>
            </a:r>
            <a:r>
              <a:rPr lang="en-GB" altLang="nl-NL" baseline="0" dirty="0" smtClean="0"/>
              <a:t> </a:t>
            </a:r>
            <a:r>
              <a:rPr lang="en-GB" altLang="nl-NL" baseline="0" dirty="0" err="1" smtClean="0"/>
              <a:t>dan</a:t>
            </a:r>
            <a:r>
              <a:rPr lang="en-GB" altLang="nl-NL" baseline="0" dirty="0" smtClean="0"/>
              <a:t> de </a:t>
            </a:r>
            <a:r>
              <a:rPr lang="en-GB" altLang="nl-NL" baseline="0" dirty="0" err="1" smtClean="0"/>
              <a:t>andere</a:t>
            </a:r>
            <a:r>
              <a:rPr lang="en-GB" altLang="nl-NL" baseline="0" dirty="0" smtClean="0"/>
              <a:t>. De </a:t>
            </a:r>
            <a:r>
              <a:rPr lang="en-GB" altLang="nl-NL" baseline="0" dirty="0" err="1" smtClean="0"/>
              <a:t>uitleg</a:t>
            </a:r>
            <a:r>
              <a:rPr lang="en-GB" altLang="nl-NL" baseline="0" dirty="0" smtClean="0"/>
              <a:t> </a:t>
            </a:r>
            <a:r>
              <a:rPr lang="en-GB" altLang="nl-NL" baseline="0" dirty="0" err="1" smtClean="0"/>
              <a:t>hierbij</a:t>
            </a:r>
            <a:r>
              <a:rPr lang="en-GB" altLang="nl-NL" baseline="0" dirty="0" smtClean="0"/>
              <a:t> </a:t>
            </a:r>
            <a:r>
              <a:rPr lang="en-GB" altLang="nl-NL" baseline="0" dirty="0" err="1" smtClean="0"/>
              <a:t>staat</a:t>
            </a:r>
            <a:r>
              <a:rPr lang="en-GB" altLang="nl-NL" baseline="0" dirty="0" smtClean="0"/>
              <a:t> op </a:t>
            </a:r>
            <a:r>
              <a:rPr lang="en-GB" altLang="nl-NL" baseline="0" dirty="0" err="1" smtClean="0"/>
              <a:t>pagina</a:t>
            </a:r>
            <a:r>
              <a:rPr lang="en-GB" altLang="nl-NL" baseline="0" dirty="0" smtClean="0"/>
              <a:t> 16 van de </a:t>
            </a:r>
            <a:r>
              <a:rPr lang="en-GB" altLang="nl-NL" baseline="0" dirty="0" err="1" smtClean="0"/>
              <a:t>lesmodule</a:t>
            </a:r>
            <a:r>
              <a:rPr lang="en-GB" altLang="nl-NL" baseline="0" dirty="0" smtClean="0"/>
              <a:t>. </a:t>
            </a:r>
          </a:p>
          <a:p>
            <a:endParaRPr lang="en-GB" altLang="nl-NL"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Intro</a:t>
            </a:r>
            <a:r>
              <a:rPr lang="nl-NL" baseline="0" dirty="0" smtClean="0"/>
              <a:t> </a:t>
            </a:r>
            <a:r>
              <a:rPr lang="nl-NL" baseline="0" dirty="0" err="1" smtClean="0"/>
              <a:t>Elize</a:t>
            </a:r>
            <a:r>
              <a:rPr lang="nl-NL" baseline="0" dirty="0" smtClean="0"/>
              <a:t>: </a:t>
            </a:r>
            <a:r>
              <a:rPr lang="nl-NL" dirty="0" smtClean="0"/>
              <a:t>Met je vrienden chillen in het park, een dagje naar het pretpark gaan met je klas of dansen op het schoolfeest: voor ons is het heel normaal, maar voor Elisa (14) niet. Zij heeft reuma en kan ineens last hebben van pijn en vermoeidheid. Dat is niet gemakkelijk, want hoe leg je aan je </a:t>
            </a:r>
            <a:r>
              <a:rPr lang="nl-NL" dirty="0" err="1" smtClean="0"/>
              <a:t>friends</a:t>
            </a:r>
            <a:r>
              <a:rPr lang="nl-NL" dirty="0" smtClean="0"/>
              <a:t> uit dat je weer moet afhaken? Elisa vertelt hier haar verhaal. </a:t>
            </a:r>
            <a:r>
              <a:rPr lang="nl-NL" sz="1200" kern="1200" dirty="0" smtClean="0">
                <a:solidFill>
                  <a:schemeClr val="tx1"/>
                </a:solidFill>
                <a:effectLst/>
                <a:latin typeface="Times" pitchFamily="18" charset="0"/>
                <a:ea typeface="+mn-ea"/>
                <a:cs typeface="+mn-cs"/>
                <a:hlinkClick r:id="rId3"/>
              </a:rPr>
              <a:t>http://www.girlz.nl/life/heftig/5209/elisa-is-een-huismus</a:t>
            </a:r>
            <a:endParaRPr lang="nl-NL" dirty="0" smtClean="0"/>
          </a:p>
          <a:p>
            <a:endParaRPr lang="en-US" dirty="0" smtClean="0"/>
          </a:p>
          <a:p>
            <a:r>
              <a:rPr lang="en-US" dirty="0" smtClean="0"/>
              <a:t>Intro</a:t>
            </a:r>
            <a:r>
              <a:rPr lang="en-US" baseline="0" dirty="0" smtClean="0"/>
              <a:t> </a:t>
            </a:r>
            <a:r>
              <a:rPr lang="en-US" baseline="0" dirty="0" err="1" smtClean="0"/>
              <a:t>Bibian</a:t>
            </a:r>
            <a:r>
              <a:rPr lang="en-US" baseline="0" dirty="0" smtClean="0"/>
              <a:t>: </a:t>
            </a:r>
            <a:r>
              <a:rPr lang="en-US" baseline="0" dirty="0" err="1" smtClean="0"/>
              <a:t>Bibian</a:t>
            </a:r>
            <a:r>
              <a:rPr lang="en-US" baseline="0" dirty="0" smtClean="0"/>
              <a:t> is </a:t>
            </a:r>
            <a:r>
              <a:rPr lang="en-US" baseline="0" dirty="0" err="1" smtClean="0"/>
              <a:t>een</a:t>
            </a:r>
            <a:r>
              <a:rPr lang="en-US" baseline="0" dirty="0" smtClean="0"/>
              <a:t> </a:t>
            </a:r>
            <a:r>
              <a:rPr lang="en-US" baseline="0" dirty="0" err="1" smtClean="0"/>
              <a:t>beroemde</a:t>
            </a:r>
            <a:r>
              <a:rPr lang="en-US" baseline="0" dirty="0" smtClean="0"/>
              <a:t> </a:t>
            </a:r>
            <a:r>
              <a:rPr lang="en-US" baseline="0" dirty="0" err="1" smtClean="0"/>
              <a:t>snowboardkampioene</a:t>
            </a:r>
            <a:r>
              <a:rPr lang="en-US" baseline="0" dirty="0" smtClean="0"/>
              <a:t> </a:t>
            </a:r>
            <a:r>
              <a:rPr lang="en-US" baseline="0" dirty="0" err="1" smtClean="0"/>
              <a:t>zelfs</a:t>
            </a:r>
            <a:r>
              <a:rPr lang="en-US" baseline="0" dirty="0" smtClean="0"/>
              <a:t> nu </a:t>
            </a:r>
            <a:r>
              <a:rPr lang="en-US" baseline="0" dirty="0" err="1" smtClean="0"/>
              <a:t>ze</a:t>
            </a:r>
            <a:r>
              <a:rPr lang="en-US" baseline="0" dirty="0" smtClean="0"/>
              <a:t> </a:t>
            </a:r>
            <a:r>
              <a:rPr lang="en-US" baseline="0" dirty="0" err="1" smtClean="0"/>
              <a:t>haar</a:t>
            </a:r>
            <a:r>
              <a:rPr lang="en-US" baseline="0" dirty="0" smtClean="0"/>
              <a:t> been door </a:t>
            </a:r>
            <a:r>
              <a:rPr lang="en-US" baseline="0" dirty="0" err="1" smtClean="0"/>
              <a:t>kanker</a:t>
            </a:r>
            <a:r>
              <a:rPr lang="en-US" baseline="0" dirty="0" smtClean="0"/>
              <a:t> </a:t>
            </a:r>
            <a:r>
              <a:rPr lang="en-US" baseline="0" dirty="0" err="1" smtClean="0"/>
              <a:t>heeft</a:t>
            </a:r>
            <a:r>
              <a:rPr lang="en-US" baseline="0" dirty="0" smtClean="0"/>
              <a:t> </a:t>
            </a:r>
            <a:r>
              <a:rPr lang="en-US" baseline="0" dirty="0" err="1" smtClean="0"/>
              <a:t>moeten</a:t>
            </a:r>
            <a:r>
              <a:rPr lang="en-US" baseline="0" dirty="0" smtClean="0"/>
              <a:t> </a:t>
            </a:r>
            <a:r>
              <a:rPr lang="en-US" baseline="0" dirty="0" err="1" smtClean="0"/>
              <a:t>laten</a:t>
            </a:r>
            <a:r>
              <a:rPr lang="en-US" baseline="0" dirty="0" smtClean="0"/>
              <a:t> </a:t>
            </a:r>
            <a:r>
              <a:rPr lang="en-US" baseline="0" dirty="0" err="1" smtClean="0"/>
              <a:t>amputeren</a:t>
            </a:r>
            <a:r>
              <a:rPr lang="en-US" baseline="0" dirty="0" smtClean="0"/>
              <a:t>. </a:t>
            </a:r>
            <a:r>
              <a:rPr lang="en-US" baseline="0" dirty="0" err="1" smtClean="0"/>
              <a:t>Ze</a:t>
            </a:r>
            <a:r>
              <a:rPr lang="en-US" baseline="0" dirty="0" smtClean="0"/>
              <a:t> </a:t>
            </a:r>
            <a:r>
              <a:rPr lang="en-US" baseline="0" dirty="0" err="1" smtClean="0"/>
              <a:t>ontdekte</a:t>
            </a:r>
            <a:r>
              <a:rPr lang="en-US" baseline="0" dirty="0" smtClean="0"/>
              <a:t> </a:t>
            </a:r>
            <a:r>
              <a:rPr lang="en-US" baseline="0" dirty="0" err="1" smtClean="0"/>
              <a:t>dat</a:t>
            </a:r>
            <a:r>
              <a:rPr lang="en-US" baseline="0" dirty="0" smtClean="0"/>
              <a:t> </a:t>
            </a:r>
            <a:r>
              <a:rPr lang="en-US" baseline="0" dirty="0" err="1" smtClean="0"/>
              <a:t>ze</a:t>
            </a:r>
            <a:r>
              <a:rPr lang="en-US" baseline="0" dirty="0" smtClean="0"/>
              <a:t> nog steeds </a:t>
            </a:r>
            <a:r>
              <a:rPr lang="en-US" baseline="0" dirty="0" err="1" smtClean="0"/>
              <a:t>goed</a:t>
            </a:r>
            <a:r>
              <a:rPr lang="en-US" baseline="0" dirty="0" smtClean="0"/>
              <a:t> </a:t>
            </a:r>
            <a:r>
              <a:rPr lang="en-US" baseline="0" dirty="0" err="1" smtClean="0"/>
              <a:t>kon</a:t>
            </a:r>
            <a:r>
              <a:rPr lang="en-US" baseline="0" dirty="0" smtClean="0"/>
              <a:t> </a:t>
            </a:r>
            <a:r>
              <a:rPr lang="en-US" baseline="0" dirty="0" err="1" smtClean="0"/>
              <a:t>snowboarden</a:t>
            </a:r>
            <a:r>
              <a:rPr lang="en-US" baseline="0" dirty="0" smtClean="0"/>
              <a:t> </a:t>
            </a:r>
            <a:r>
              <a:rPr lang="en-US" baseline="0" dirty="0" err="1" smtClean="0"/>
              <a:t>en</a:t>
            </a:r>
            <a:r>
              <a:rPr lang="en-US" baseline="0" dirty="0" smtClean="0"/>
              <a:t> </a:t>
            </a:r>
            <a:r>
              <a:rPr lang="en-US" baseline="0" dirty="0" err="1" smtClean="0"/>
              <a:t>werd</a:t>
            </a:r>
            <a:r>
              <a:rPr lang="en-US" baseline="0" dirty="0" smtClean="0"/>
              <a:t> </a:t>
            </a:r>
            <a:r>
              <a:rPr lang="en-US" baseline="0" dirty="0" err="1" smtClean="0"/>
              <a:t>weer</a:t>
            </a:r>
            <a:r>
              <a:rPr lang="en-US" baseline="0" dirty="0" smtClean="0"/>
              <a:t> </a:t>
            </a:r>
            <a:r>
              <a:rPr lang="en-US" baseline="0" dirty="0" err="1" smtClean="0"/>
              <a:t>Nederlands</a:t>
            </a:r>
            <a:r>
              <a:rPr lang="en-US" baseline="0" dirty="0" smtClean="0"/>
              <a:t> </a:t>
            </a:r>
            <a:r>
              <a:rPr lang="en-US" baseline="0" dirty="0" err="1" smtClean="0"/>
              <a:t>kampioen</a:t>
            </a:r>
            <a:r>
              <a:rPr lang="en-US" baseline="0" dirty="0" smtClean="0"/>
              <a:t>. </a:t>
            </a:r>
            <a:r>
              <a:rPr lang="en-US" baseline="0" dirty="0" err="1" smtClean="0"/>
              <a:t>Ze</a:t>
            </a:r>
            <a:r>
              <a:rPr lang="en-US" baseline="0" dirty="0" smtClean="0"/>
              <a:t> </a:t>
            </a:r>
            <a:r>
              <a:rPr lang="en-US" baseline="0" dirty="0" err="1" smtClean="0"/>
              <a:t>vertelt</a:t>
            </a:r>
            <a:r>
              <a:rPr lang="en-US" baseline="0" dirty="0" smtClean="0"/>
              <a:t> </a:t>
            </a:r>
            <a:r>
              <a:rPr lang="en-US" baseline="0" dirty="0" err="1" smtClean="0"/>
              <a:t>hier</a:t>
            </a:r>
            <a:r>
              <a:rPr lang="en-US" baseline="0" dirty="0" smtClean="0"/>
              <a:t> </a:t>
            </a:r>
            <a:r>
              <a:rPr lang="en-US" baseline="0" dirty="0" err="1" smtClean="0"/>
              <a:t>haar</a:t>
            </a:r>
            <a:r>
              <a:rPr lang="en-US" baseline="0" dirty="0" smtClean="0"/>
              <a:t> </a:t>
            </a:r>
            <a:r>
              <a:rPr lang="en-US" baseline="0" dirty="0" err="1" smtClean="0"/>
              <a:t>verhaal</a:t>
            </a:r>
            <a:r>
              <a:rPr lang="en-US" baseline="0" dirty="0" smtClean="0"/>
              <a:t> </a:t>
            </a:r>
            <a:r>
              <a:rPr lang="en-US" baseline="0" dirty="0" err="1" smtClean="0"/>
              <a:t>en</a:t>
            </a:r>
            <a:r>
              <a:rPr lang="en-US" baseline="0" dirty="0" smtClean="0"/>
              <a:t> </a:t>
            </a:r>
            <a:r>
              <a:rPr lang="en-US" baseline="0" dirty="0" err="1" smtClean="0"/>
              <a:t>ook</a:t>
            </a:r>
            <a:r>
              <a:rPr lang="en-US" baseline="0" dirty="0" smtClean="0"/>
              <a:t> over </a:t>
            </a:r>
            <a:r>
              <a:rPr lang="en-US" baseline="0" dirty="0" err="1" smtClean="0"/>
              <a:t>een</a:t>
            </a:r>
            <a:r>
              <a:rPr lang="en-US" baseline="0" dirty="0" smtClean="0"/>
              <a:t> student van de TU Delft die </a:t>
            </a:r>
            <a:r>
              <a:rPr lang="en-US" baseline="0" dirty="0" err="1" smtClean="0"/>
              <a:t>voor</a:t>
            </a:r>
            <a:r>
              <a:rPr lang="en-US" baseline="0" dirty="0" smtClean="0"/>
              <a:t> </a:t>
            </a:r>
            <a:r>
              <a:rPr lang="en-US" baseline="0" dirty="0" err="1" smtClean="0"/>
              <a:t>haar</a:t>
            </a:r>
            <a:r>
              <a:rPr lang="en-US" baseline="0" dirty="0" smtClean="0"/>
              <a:t> </a:t>
            </a:r>
            <a:r>
              <a:rPr lang="en-US" baseline="0" dirty="0" err="1" smtClean="0"/>
              <a:t>een</a:t>
            </a:r>
            <a:r>
              <a:rPr lang="en-US" baseline="0" dirty="0" smtClean="0"/>
              <a:t> </a:t>
            </a:r>
            <a:r>
              <a:rPr lang="en-US" baseline="0" dirty="0" err="1" smtClean="0"/>
              <a:t>speciale</a:t>
            </a:r>
            <a:r>
              <a:rPr lang="en-US" baseline="0" dirty="0" smtClean="0"/>
              <a:t> </a:t>
            </a:r>
            <a:r>
              <a:rPr lang="en-US" baseline="0" dirty="0" err="1" smtClean="0"/>
              <a:t>prothese</a:t>
            </a:r>
            <a:r>
              <a:rPr lang="en-US" baseline="0" dirty="0" smtClean="0"/>
              <a:t> </a:t>
            </a:r>
            <a:r>
              <a:rPr lang="en-US" baseline="0" dirty="0" err="1" smtClean="0"/>
              <a:t>heeft</a:t>
            </a:r>
            <a:r>
              <a:rPr lang="en-US" baseline="0" dirty="0" smtClean="0"/>
              <a:t> </a:t>
            </a:r>
            <a:r>
              <a:rPr lang="en-US" baseline="0" dirty="0" err="1" smtClean="0"/>
              <a:t>gemaakt</a:t>
            </a:r>
            <a:r>
              <a:rPr lang="en-US" baseline="0" dirty="0" smtClean="0"/>
              <a:t>. </a:t>
            </a:r>
            <a:endParaRPr lang="nl-NL" dirty="0" smtClean="0"/>
          </a:p>
          <a:p>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baseline="0" dirty="0" err="1" smtClean="0"/>
              <a:t>Leerkracht</a:t>
            </a:r>
            <a:r>
              <a:rPr lang="en-GB" altLang="nl-NL" baseline="0" dirty="0" smtClean="0"/>
              <a:t>: </a:t>
            </a:r>
            <a:r>
              <a:rPr lang="en-GB" altLang="nl-NL" baseline="0" dirty="0" err="1" smtClean="0"/>
              <a:t>als</a:t>
            </a:r>
            <a:r>
              <a:rPr lang="en-GB" altLang="nl-NL" baseline="0" dirty="0" smtClean="0"/>
              <a:t> je </a:t>
            </a:r>
            <a:r>
              <a:rPr lang="en-GB" altLang="nl-NL" baseline="0" dirty="0" err="1" smtClean="0"/>
              <a:t>dan</a:t>
            </a:r>
            <a:r>
              <a:rPr lang="en-GB" altLang="nl-NL" baseline="0" dirty="0" smtClean="0"/>
              <a:t> wilt </a:t>
            </a:r>
            <a:r>
              <a:rPr lang="en-GB" altLang="nl-NL" baseline="0" dirty="0" err="1" smtClean="0"/>
              <a:t>ontwerpen</a:t>
            </a:r>
            <a:r>
              <a:rPr lang="en-GB" altLang="nl-NL" baseline="0" dirty="0" smtClean="0"/>
              <a:t> hoe </a:t>
            </a:r>
            <a:r>
              <a:rPr lang="en-GB" altLang="nl-NL" baseline="0" dirty="0" err="1" smtClean="0"/>
              <a:t>ga</a:t>
            </a:r>
            <a:r>
              <a:rPr lang="en-GB" altLang="nl-NL" baseline="0" dirty="0" smtClean="0"/>
              <a:t> je </a:t>
            </a:r>
            <a:r>
              <a:rPr lang="en-GB" altLang="nl-NL" baseline="0" dirty="0" err="1" smtClean="0"/>
              <a:t>dan</a:t>
            </a:r>
            <a:r>
              <a:rPr lang="en-GB" altLang="nl-NL" baseline="0" dirty="0" smtClean="0"/>
              <a:t> </a:t>
            </a:r>
            <a:r>
              <a:rPr lang="en-GB" altLang="nl-NL" baseline="0" dirty="0" err="1" smtClean="0"/>
              <a:t>aan</a:t>
            </a:r>
            <a:r>
              <a:rPr lang="en-GB" altLang="nl-NL" baseline="0" dirty="0" smtClean="0"/>
              <a:t> de slag? </a:t>
            </a:r>
            <a:r>
              <a:rPr lang="en-GB" altLang="nl-NL" baseline="0" dirty="0" err="1" smtClean="0"/>
              <a:t>Volgens</a:t>
            </a:r>
            <a:r>
              <a:rPr lang="en-GB" altLang="nl-NL" baseline="0" dirty="0" smtClean="0"/>
              <a:t> de </a:t>
            </a:r>
            <a:r>
              <a:rPr lang="en-GB" altLang="nl-NL" baseline="0" dirty="0" err="1" smtClean="0"/>
              <a:t>ontwerpcyclus</a:t>
            </a:r>
            <a:r>
              <a:rPr lang="en-GB" altLang="nl-NL" baseline="0" dirty="0" smtClean="0"/>
              <a:t>. Op de </a:t>
            </a:r>
            <a:r>
              <a:rPr lang="en-GB" altLang="nl-NL" baseline="0" dirty="0" err="1" smtClean="0"/>
              <a:t>volgende</a:t>
            </a:r>
            <a:r>
              <a:rPr lang="en-GB" altLang="nl-NL" baseline="0" dirty="0" smtClean="0"/>
              <a:t> slide </a:t>
            </a:r>
            <a:r>
              <a:rPr lang="en-GB" altLang="nl-NL" baseline="0" dirty="0" err="1" smtClean="0"/>
              <a:t>staat</a:t>
            </a:r>
            <a:r>
              <a:rPr lang="en-GB" altLang="nl-NL" baseline="0" dirty="0" smtClean="0"/>
              <a:t> </a:t>
            </a:r>
            <a:r>
              <a:rPr lang="en-GB" altLang="nl-NL" baseline="0" dirty="0" err="1" smtClean="0"/>
              <a:t>een</a:t>
            </a:r>
            <a:r>
              <a:rPr lang="en-GB" altLang="nl-NL" baseline="0" dirty="0" smtClean="0"/>
              <a:t> </a:t>
            </a:r>
            <a:r>
              <a:rPr lang="en-GB" altLang="nl-NL" baseline="0" dirty="0" err="1" smtClean="0"/>
              <a:t>voorbeeld</a:t>
            </a:r>
            <a:r>
              <a:rPr lang="en-GB" altLang="nl-NL" baseline="0" dirty="0" smtClean="0"/>
              <a:t> van hoe </a:t>
            </a:r>
            <a:r>
              <a:rPr lang="en-GB" altLang="nl-NL" baseline="0" dirty="0" err="1" smtClean="0"/>
              <a:t>dit</a:t>
            </a:r>
            <a:r>
              <a:rPr lang="en-GB" altLang="nl-NL" baseline="0" dirty="0" smtClean="0"/>
              <a:t> project </a:t>
            </a:r>
            <a:r>
              <a:rPr lang="en-GB" altLang="nl-NL" baseline="0" dirty="0" err="1" smtClean="0"/>
              <a:t>eruit</a:t>
            </a:r>
            <a:r>
              <a:rPr lang="en-GB" altLang="nl-NL" baseline="0" dirty="0" smtClean="0"/>
              <a:t> </a:t>
            </a:r>
            <a:r>
              <a:rPr lang="en-GB" altLang="nl-NL" baseline="0" dirty="0" err="1" smtClean="0"/>
              <a:t>ziet</a:t>
            </a:r>
            <a:r>
              <a:rPr lang="en-GB" altLang="nl-NL" baseline="0" dirty="0" smtClean="0"/>
              <a:t>. </a:t>
            </a:r>
          </a:p>
          <a:p>
            <a:r>
              <a:rPr lang="en-US" dirty="0" smtClean="0"/>
              <a:t>Tips</a:t>
            </a:r>
            <a:r>
              <a:rPr lang="en-US" baseline="0" dirty="0" smtClean="0"/>
              <a:t> </a:t>
            </a:r>
            <a:r>
              <a:rPr lang="en-US" baseline="0" dirty="0" err="1" smtClean="0"/>
              <a:t>voor</a:t>
            </a:r>
            <a:r>
              <a:rPr lang="en-US" baseline="0" dirty="0" smtClean="0"/>
              <a:t> </a:t>
            </a:r>
            <a:r>
              <a:rPr lang="en-US" baseline="0" dirty="0" err="1" smtClean="0"/>
              <a:t>leerkracht</a:t>
            </a:r>
            <a:r>
              <a:rPr lang="en-US" baseline="0" dirty="0" smtClean="0"/>
              <a:t>:</a:t>
            </a:r>
          </a:p>
          <a:p>
            <a:endParaRPr lang="en-US" baseline="0" dirty="0" smtClean="0"/>
          </a:p>
          <a:p>
            <a:r>
              <a:rPr lang="en-US" baseline="0" dirty="0" err="1" smtClean="0"/>
              <a:t>Benadruk</a:t>
            </a:r>
            <a:r>
              <a:rPr lang="en-US" baseline="0" dirty="0" smtClean="0"/>
              <a:t> </a:t>
            </a:r>
            <a:r>
              <a:rPr lang="en-US" baseline="0" dirty="0" err="1" smtClean="0"/>
              <a:t>bij</a:t>
            </a:r>
            <a:r>
              <a:rPr lang="en-US" baseline="0" dirty="0" smtClean="0"/>
              <a:t> </a:t>
            </a:r>
            <a:r>
              <a:rPr lang="en-US" baseline="0" dirty="0" err="1" smtClean="0"/>
              <a:t>stap</a:t>
            </a:r>
            <a:r>
              <a:rPr lang="en-US" baseline="0" dirty="0" smtClean="0"/>
              <a:t> 1 </a:t>
            </a:r>
            <a:r>
              <a:rPr lang="en-US" baseline="0" dirty="0" err="1" smtClean="0"/>
              <a:t>en</a:t>
            </a:r>
            <a:r>
              <a:rPr lang="en-US" baseline="0" dirty="0" smtClean="0"/>
              <a:t> </a:t>
            </a:r>
            <a:r>
              <a:rPr lang="en-US" baseline="0" dirty="0" err="1" smtClean="0"/>
              <a:t>stap</a:t>
            </a:r>
            <a:r>
              <a:rPr lang="en-US" baseline="0" dirty="0" smtClean="0"/>
              <a:t> 2 </a:t>
            </a:r>
            <a:r>
              <a:rPr lang="en-US" baseline="0" dirty="0" err="1" smtClean="0"/>
              <a:t>dat</a:t>
            </a:r>
            <a:r>
              <a:rPr lang="en-US" baseline="0" dirty="0" smtClean="0"/>
              <a:t> je </a:t>
            </a:r>
            <a:r>
              <a:rPr lang="en-US" baseline="0" dirty="0" err="1" smtClean="0"/>
              <a:t>eerst</a:t>
            </a:r>
            <a:r>
              <a:rPr lang="en-US" baseline="0" dirty="0" smtClean="0"/>
              <a:t> </a:t>
            </a:r>
            <a:r>
              <a:rPr lang="en-US" baseline="0" dirty="0" err="1" smtClean="0"/>
              <a:t>naar</a:t>
            </a:r>
            <a:r>
              <a:rPr lang="en-US" baseline="0" dirty="0" smtClean="0"/>
              <a:t> heel </a:t>
            </a:r>
            <a:r>
              <a:rPr lang="en-US" baseline="0" dirty="0" err="1" smtClean="0"/>
              <a:t>kanten</a:t>
            </a:r>
            <a:r>
              <a:rPr lang="en-US" baseline="0" dirty="0" smtClean="0"/>
              <a:t> </a:t>
            </a:r>
            <a:r>
              <a:rPr lang="en-US" baseline="0" dirty="0" err="1" smtClean="0"/>
              <a:t>gaat</a:t>
            </a:r>
            <a:r>
              <a:rPr lang="en-US" baseline="0" dirty="0" smtClean="0"/>
              <a:t> </a:t>
            </a:r>
            <a:r>
              <a:rPr lang="en-US" baseline="0" dirty="0" err="1" smtClean="0"/>
              <a:t>kijken</a:t>
            </a:r>
            <a:r>
              <a:rPr lang="en-US" baseline="0" dirty="0" smtClean="0"/>
              <a:t>. </a:t>
            </a:r>
            <a:r>
              <a:rPr lang="en-US" baseline="0" dirty="0" err="1" smtClean="0"/>
              <a:t>Als</a:t>
            </a:r>
            <a:r>
              <a:rPr lang="en-US" baseline="0" dirty="0" smtClean="0"/>
              <a:t> je </a:t>
            </a:r>
            <a:r>
              <a:rPr lang="en-US" baseline="0" dirty="0" err="1" smtClean="0"/>
              <a:t>niet</a:t>
            </a:r>
            <a:r>
              <a:rPr lang="en-US" baseline="0" dirty="0" smtClean="0"/>
              <a:t> </a:t>
            </a:r>
            <a:r>
              <a:rPr lang="en-US" baseline="0" dirty="0" err="1" smtClean="0"/>
              <a:t>eerst</a:t>
            </a:r>
            <a:r>
              <a:rPr lang="en-US" baseline="0" dirty="0" smtClean="0"/>
              <a:t> </a:t>
            </a:r>
            <a:r>
              <a:rPr lang="en-US" baseline="0" dirty="0" err="1" smtClean="0"/>
              <a:t>naar</a:t>
            </a:r>
            <a:r>
              <a:rPr lang="en-US" baseline="0" dirty="0" smtClean="0"/>
              <a:t> </a:t>
            </a:r>
            <a:r>
              <a:rPr lang="en-US" baseline="0" dirty="0" err="1" smtClean="0"/>
              <a:t>alle</a:t>
            </a:r>
            <a:r>
              <a:rPr lang="en-US" baseline="0" dirty="0" smtClean="0"/>
              <a:t> </a:t>
            </a:r>
            <a:r>
              <a:rPr lang="en-US" baseline="0" dirty="0" err="1" smtClean="0"/>
              <a:t>kanten</a:t>
            </a:r>
            <a:r>
              <a:rPr lang="en-US" baseline="0" dirty="0" smtClean="0"/>
              <a:t> </a:t>
            </a:r>
            <a:r>
              <a:rPr lang="en-US" baseline="0" dirty="0" err="1" smtClean="0"/>
              <a:t>kijkt</a:t>
            </a:r>
            <a:r>
              <a:rPr lang="en-US" baseline="0" dirty="0" smtClean="0"/>
              <a:t>, </a:t>
            </a:r>
            <a:r>
              <a:rPr lang="en-US" baseline="0" dirty="0" err="1" smtClean="0"/>
              <a:t>dan</a:t>
            </a:r>
            <a:r>
              <a:rPr lang="en-US" baseline="0" dirty="0" smtClean="0"/>
              <a:t> </a:t>
            </a:r>
            <a:r>
              <a:rPr lang="en-US" baseline="0" dirty="0" err="1" smtClean="0"/>
              <a:t>weet</a:t>
            </a:r>
            <a:r>
              <a:rPr lang="en-US" baseline="0" dirty="0" smtClean="0"/>
              <a:t> je </a:t>
            </a:r>
            <a:r>
              <a:rPr lang="en-US" baseline="0" dirty="0" err="1" smtClean="0"/>
              <a:t>niet</a:t>
            </a:r>
            <a:r>
              <a:rPr lang="en-US" baseline="0" dirty="0" smtClean="0"/>
              <a:t> </a:t>
            </a:r>
            <a:r>
              <a:rPr lang="en-US" baseline="0" dirty="0" err="1" smtClean="0"/>
              <a:t>zo</a:t>
            </a:r>
            <a:r>
              <a:rPr lang="en-US" baseline="0" dirty="0" smtClean="0"/>
              <a:t> </a:t>
            </a:r>
            <a:r>
              <a:rPr lang="en-US" baseline="0" dirty="0" err="1" smtClean="0"/>
              <a:t>goed</a:t>
            </a:r>
            <a:r>
              <a:rPr lang="en-US" baseline="0" dirty="0" smtClean="0"/>
              <a:t> </a:t>
            </a:r>
            <a:r>
              <a:rPr lang="en-US" baseline="0" dirty="0" err="1" smtClean="0"/>
              <a:t>wat</a:t>
            </a:r>
            <a:r>
              <a:rPr lang="en-US" baseline="0" dirty="0" smtClean="0"/>
              <a:t> het </a:t>
            </a:r>
            <a:r>
              <a:rPr lang="en-US" baseline="0" dirty="0" err="1" smtClean="0"/>
              <a:t>probleem</a:t>
            </a:r>
            <a:r>
              <a:rPr lang="en-US" baseline="0" dirty="0" smtClean="0"/>
              <a:t> is. </a:t>
            </a:r>
            <a:r>
              <a:rPr lang="en-US" baseline="0" dirty="0" err="1" smtClean="0"/>
              <a:t>Als</a:t>
            </a:r>
            <a:r>
              <a:rPr lang="en-US" baseline="0" dirty="0" smtClean="0"/>
              <a:t> je </a:t>
            </a:r>
            <a:r>
              <a:rPr lang="en-US" baseline="0" dirty="0" err="1" smtClean="0"/>
              <a:t>eerst</a:t>
            </a:r>
            <a:r>
              <a:rPr lang="en-US" baseline="0" dirty="0" smtClean="0"/>
              <a:t> heel </a:t>
            </a:r>
            <a:r>
              <a:rPr lang="en-US" baseline="0" dirty="0" err="1" smtClean="0"/>
              <a:t>veel</a:t>
            </a:r>
            <a:r>
              <a:rPr lang="en-US" baseline="0" dirty="0" smtClean="0"/>
              <a:t> </a:t>
            </a:r>
            <a:r>
              <a:rPr lang="en-US" baseline="0" dirty="0" err="1" smtClean="0"/>
              <a:t>oplossingen</a:t>
            </a:r>
            <a:r>
              <a:rPr lang="en-US" baseline="0" dirty="0" smtClean="0"/>
              <a:t> </a:t>
            </a:r>
            <a:r>
              <a:rPr lang="en-US" baseline="0" dirty="0" err="1" smtClean="0"/>
              <a:t>bedenkt</a:t>
            </a:r>
            <a:r>
              <a:rPr lang="en-US" baseline="0" dirty="0" smtClean="0"/>
              <a:t>, </a:t>
            </a:r>
            <a:r>
              <a:rPr lang="en-US" baseline="0" dirty="0" err="1" smtClean="0"/>
              <a:t>rijp</a:t>
            </a:r>
            <a:r>
              <a:rPr lang="en-US" baseline="0" dirty="0" smtClean="0"/>
              <a:t> </a:t>
            </a:r>
            <a:r>
              <a:rPr lang="en-US" baseline="0" dirty="0" err="1" smtClean="0"/>
              <a:t>en</a:t>
            </a:r>
            <a:r>
              <a:rPr lang="en-US" baseline="0" dirty="0" smtClean="0"/>
              <a:t> </a:t>
            </a:r>
            <a:r>
              <a:rPr lang="en-US" baseline="0" dirty="0" err="1" smtClean="0"/>
              <a:t>groen</a:t>
            </a:r>
            <a:r>
              <a:rPr lang="en-US" baseline="0" dirty="0" smtClean="0"/>
              <a:t> door </a:t>
            </a:r>
            <a:r>
              <a:rPr lang="en-US" baseline="0" dirty="0" err="1" smtClean="0"/>
              <a:t>elkaar</a:t>
            </a:r>
            <a:r>
              <a:rPr lang="en-US" baseline="0" dirty="0" smtClean="0"/>
              <a:t>, </a:t>
            </a:r>
            <a:r>
              <a:rPr lang="en-US" baseline="0" dirty="0" err="1" smtClean="0"/>
              <a:t>dan</a:t>
            </a:r>
            <a:r>
              <a:rPr lang="en-US" baseline="0" dirty="0" smtClean="0"/>
              <a:t> </a:t>
            </a:r>
            <a:r>
              <a:rPr lang="en-US" baseline="0" dirty="0" err="1" smtClean="0"/>
              <a:t>lukt</a:t>
            </a:r>
            <a:r>
              <a:rPr lang="en-US" baseline="0" dirty="0" smtClean="0"/>
              <a:t> het </a:t>
            </a:r>
            <a:r>
              <a:rPr lang="en-US" baseline="0" dirty="0" err="1" smtClean="0"/>
              <a:t>beter</a:t>
            </a:r>
            <a:r>
              <a:rPr lang="en-US" baseline="0" dirty="0" smtClean="0"/>
              <a:t> om </a:t>
            </a:r>
            <a:r>
              <a:rPr lang="en-US" baseline="0" dirty="0" err="1" smtClean="0"/>
              <a:t>echt</a:t>
            </a:r>
            <a:r>
              <a:rPr lang="en-US" baseline="0" dirty="0" smtClean="0"/>
              <a:t> </a:t>
            </a:r>
            <a:r>
              <a:rPr lang="en-US" baseline="0" dirty="0" err="1" smtClean="0"/>
              <a:t>een</a:t>
            </a:r>
            <a:r>
              <a:rPr lang="en-US" baseline="0" dirty="0" smtClean="0"/>
              <a:t> </a:t>
            </a:r>
            <a:r>
              <a:rPr lang="en-US" baseline="0" dirty="0" err="1" smtClean="0"/>
              <a:t>goed</a:t>
            </a:r>
            <a:r>
              <a:rPr lang="en-US" baseline="0" dirty="0" smtClean="0"/>
              <a:t> </a:t>
            </a:r>
            <a:r>
              <a:rPr lang="en-US" baseline="0" dirty="0" err="1" smtClean="0"/>
              <a:t>hulpmiddel</a:t>
            </a:r>
            <a:r>
              <a:rPr lang="en-US" baseline="0" dirty="0" smtClean="0"/>
              <a:t> </a:t>
            </a:r>
            <a:r>
              <a:rPr lang="en-US" baseline="0" dirty="0" err="1" smtClean="0"/>
              <a:t>te</a:t>
            </a:r>
            <a:r>
              <a:rPr lang="en-US" baseline="0" dirty="0" smtClean="0"/>
              <a:t> </a:t>
            </a:r>
            <a:r>
              <a:rPr lang="en-US" baseline="0" dirty="0" err="1" smtClean="0"/>
              <a:t>verzinnen</a:t>
            </a:r>
            <a:r>
              <a:rPr lang="en-US" baseline="0" dirty="0" smtClean="0"/>
              <a:t> </a:t>
            </a:r>
            <a:r>
              <a:rPr lang="en-US" baseline="0" dirty="0" err="1" smtClean="0"/>
              <a:t>dat</a:t>
            </a:r>
            <a:r>
              <a:rPr lang="en-US" baseline="0" dirty="0" smtClean="0"/>
              <a:t> </a:t>
            </a:r>
            <a:r>
              <a:rPr lang="en-US" baseline="0" dirty="0" err="1" smtClean="0"/>
              <a:t>beter</a:t>
            </a:r>
            <a:r>
              <a:rPr lang="en-US" baseline="0" dirty="0" smtClean="0"/>
              <a:t> is </a:t>
            </a:r>
            <a:r>
              <a:rPr lang="en-US" baseline="0" dirty="0" err="1" smtClean="0"/>
              <a:t>dan</a:t>
            </a:r>
            <a:r>
              <a:rPr lang="en-US" baseline="0" dirty="0" smtClean="0"/>
              <a:t> </a:t>
            </a:r>
            <a:r>
              <a:rPr lang="en-US" baseline="0" dirty="0" err="1" smtClean="0"/>
              <a:t>er</a:t>
            </a:r>
            <a:r>
              <a:rPr lang="en-US" baseline="0" dirty="0" smtClean="0"/>
              <a:t> al </a:t>
            </a:r>
            <a:r>
              <a:rPr lang="en-US" baseline="0" dirty="0" err="1" smtClean="0"/>
              <a:t>bestaat</a:t>
            </a:r>
            <a:r>
              <a:rPr lang="en-US" baseline="0" dirty="0" smtClean="0"/>
              <a:t>. Je </a:t>
            </a:r>
            <a:r>
              <a:rPr lang="en-US" baseline="0" dirty="0" err="1" smtClean="0"/>
              <a:t>kan</a:t>
            </a:r>
            <a:r>
              <a:rPr lang="en-US" baseline="0" dirty="0" smtClean="0"/>
              <a:t> je </a:t>
            </a:r>
            <a:r>
              <a:rPr lang="en-US" baseline="0" dirty="0" err="1" smtClean="0"/>
              <a:t>handen</a:t>
            </a:r>
            <a:r>
              <a:rPr lang="en-US" baseline="0" dirty="0" smtClean="0"/>
              <a:t> </a:t>
            </a:r>
            <a:r>
              <a:rPr lang="en-US" baseline="0" dirty="0" err="1" smtClean="0"/>
              <a:t>uit</a:t>
            </a:r>
            <a:r>
              <a:rPr lang="en-US" baseline="0" dirty="0" smtClean="0"/>
              <a:t> </a:t>
            </a:r>
            <a:r>
              <a:rPr lang="en-US" baseline="0" dirty="0" err="1" smtClean="0"/>
              <a:t>elkaar</a:t>
            </a:r>
            <a:r>
              <a:rPr lang="en-US" baseline="0" dirty="0" smtClean="0"/>
              <a:t> </a:t>
            </a:r>
            <a:r>
              <a:rPr lang="en-US" baseline="0" dirty="0" err="1" smtClean="0"/>
              <a:t>bewegen</a:t>
            </a:r>
            <a:r>
              <a:rPr lang="en-US" baseline="0" dirty="0" smtClean="0"/>
              <a:t> </a:t>
            </a:r>
            <a:r>
              <a:rPr lang="en-US" baseline="0" dirty="0" err="1" smtClean="0"/>
              <a:t>bij</a:t>
            </a:r>
            <a:r>
              <a:rPr lang="en-US" baseline="0" dirty="0" smtClean="0"/>
              <a:t> het heel </a:t>
            </a:r>
            <a:r>
              <a:rPr lang="en-US" baseline="0" dirty="0" err="1" smtClean="0"/>
              <a:t>veel</a:t>
            </a:r>
            <a:r>
              <a:rPr lang="en-US" baseline="0" dirty="0" smtClean="0"/>
              <a:t> </a:t>
            </a:r>
            <a:r>
              <a:rPr lang="en-US" baseline="0" dirty="0" err="1" smtClean="0"/>
              <a:t>kanten</a:t>
            </a:r>
            <a:r>
              <a:rPr lang="en-US" baseline="0" dirty="0" smtClean="0"/>
              <a:t> </a:t>
            </a:r>
            <a:r>
              <a:rPr lang="en-US" baseline="0" dirty="0" err="1" smtClean="0"/>
              <a:t>uit</a:t>
            </a:r>
            <a:r>
              <a:rPr lang="en-US" baseline="0" dirty="0" smtClean="0"/>
              <a:t> </a:t>
            </a:r>
            <a:r>
              <a:rPr lang="en-US" baseline="0" dirty="0" err="1" smtClean="0"/>
              <a:t>kijken</a:t>
            </a:r>
            <a:r>
              <a:rPr lang="en-US" baseline="0" dirty="0" smtClean="0"/>
              <a:t>, </a:t>
            </a:r>
            <a:r>
              <a:rPr lang="en-US" baseline="0" dirty="0" err="1" smtClean="0"/>
              <a:t>en</a:t>
            </a:r>
            <a:r>
              <a:rPr lang="en-US" baseline="0" dirty="0" smtClean="0"/>
              <a:t> </a:t>
            </a:r>
            <a:r>
              <a:rPr lang="en-US" baseline="0" dirty="0" err="1" smtClean="0"/>
              <a:t>naar</a:t>
            </a:r>
            <a:r>
              <a:rPr lang="en-US" baseline="0" dirty="0" smtClean="0"/>
              <a:t> </a:t>
            </a:r>
            <a:r>
              <a:rPr lang="en-US" baseline="0" dirty="0" err="1" smtClean="0"/>
              <a:t>elkaar</a:t>
            </a:r>
            <a:r>
              <a:rPr lang="en-US" baseline="0" dirty="0" smtClean="0"/>
              <a:t> toe </a:t>
            </a:r>
            <a:r>
              <a:rPr lang="en-US" baseline="0" dirty="0" err="1" smtClean="0"/>
              <a:t>bewegen</a:t>
            </a:r>
            <a:r>
              <a:rPr lang="en-US" baseline="0" dirty="0" smtClean="0"/>
              <a:t> </a:t>
            </a:r>
            <a:r>
              <a:rPr lang="en-US" baseline="0" dirty="0" err="1" smtClean="0"/>
              <a:t>bij</a:t>
            </a:r>
            <a:r>
              <a:rPr lang="en-US" baseline="0" dirty="0" smtClean="0"/>
              <a:t> het </a:t>
            </a:r>
            <a:r>
              <a:rPr lang="en-US" baseline="0" dirty="0" err="1" smtClean="0"/>
              <a:t>kiezen</a:t>
            </a:r>
            <a:r>
              <a:rPr lang="en-US" baseline="0" dirty="0" smtClean="0"/>
              <a:t> </a:t>
            </a:r>
            <a:r>
              <a:rPr lang="en-US" baseline="0" dirty="0" err="1" smtClean="0"/>
              <a:t>en</a:t>
            </a:r>
            <a:r>
              <a:rPr lang="en-US" baseline="0" dirty="0" smtClean="0"/>
              <a:t> </a:t>
            </a:r>
            <a:r>
              <a:rPr lang="en-US" baseline="0" dirty="0" err="1" smtClean="0"/>
              <a:t>uitwerken</a:t>
            </a:r>
            <a:r>
              <a:rPr lang="en-US" baseline="0" dirty="0" smtClean="0"/>
              <a:t> van </a:t>
            </a:r>
            <a:r>
              <a:rPr lang="en-US" baseline="0" dirty="0" err="1" smtClean="0"/>
              <a:t>een</a:t>
            </a:r>
            <a:r>
              <a:rPr lang="en-US" baseline="0" dirty="0" smtClean="0"/>
              <a:t> </a:t>
            </a:r>
            <a:r>
              <a:rPr lang="en-US" baseline="0" dirty="0" err="1" smtClean="0"/>
              <a:t>oplossing</a:t>
            </a:r>
            <a:r>
              <a:rPr lang="en-US" baseline="0" dirty="0" smtClean="0"/>
              <a:t>. Of op het </a:t>
            </a:r>
            <a:r>
              <a:rPr lang="en-US" baseline="0" dirty="0" err="1" smtClean="0"/>
              <a:t>bord</a:t>
            </a:r>
            <a:r>
              <a:rPr lang="en-US" baseline="0" dirty="0" smtClean="0"/>
              <a:t> </a:t>
            </a:r>
            <a:r>
              <a:rPr lang="en-US" baseline="0" dirty="0" err="1" smtClean="0"/>
              <a:t>een</a:t>
            </a:r>
            <a:r>
              <a:rPr lang="en-US" baseline="0" dirty="0" smtClean="0"/>
              <a:t> </a:t>
            </a:r>
            <a:r>
              <a:rPr lang="en-US" baseline="0" dirty="0" err="1" smtClean="0"/>
              <a:t>wybertje</a:t>
            </a:r>
            <a:r>
              <a:rPr lang="en-US" baseline="0" dirty="0" smtClean="0"/>
              <a:t> </a:t>
            </a:r>
            <a:r>
              <a:rPr lang="en-US" baseline="0" dirty="0" err="1" smtClean="0"/>
              <a:t>tekenen</a:t>
            </a:r>
            <a:r>
              <a:rPr lang="en-US" baseline="0" dirty="0" smtClean="0"/>
              <a:t>.</a:t>
            </a:r>
          </a:p>
          <a:p>
            <a:endParaRPr lang="en-US" baseline="0" dirty="0" smtClean="0"/>
          </a:p>
          <a:p>
            <a:r>
              <a:rPr lang="en-US" baseline="0" dirty="0" smtClean="0"/>
              <a:t>Het </a:t>
            </a:r>
            <a:r>
              <a:rPr lang="en-US" baseline="0" dirty="0" err="1" smtClean="0"/>
              <a:t>woord</a:t>
            </a:r>
            <a:r>
              <a:rPr lang="en-US" baseline="0" dirty="0" smtClean="0"/>
              <a:t> concept is </a:t>
            </a:r>
            <a:r>
              <a:rPr lang="en-US" baseline="0" dirty="0" err="1" smtClean="0"/>
              <a:t>lastig</a:t>
            </a:r>
            <a:r>
              <a:rPr lang="en-US" baseline="0" dirty="0" smtClean="0"/>
              <a:t>. </a:t>
            </a:r>
            <a:r>
              <a:rPr lang="en-US" baseline="0" dirty="0" err="1" smtClean="0"/>
              <a:t>Een</a:t>
            </a:r>
            <a:r>
              <a:rPr lang="en-US" baseline="0" dirty="0" smtClean="0"/>
              <a:t> concept is </a:t>
            </a:r>
            <a:r>
              <a:rPr lang="en-US" baseline="0" dirty="0" err="1" smtClean="0"/>
              <a:t>meer</a:t>
            </a:r>
            <a:r>
              <a:rPr lang="en-US" baseline="0" dirty="0" smtClean="0"/>
              <a:t> </a:t>
            </a:r>
            <a:r>
              <a:rPr lang="en-US" baseline="0" dirty="0" err="1" smtClean="0"/>
              <a:t>uitgedacht</a:t>
            </a:r>
            <a:r>
              <a:rPr lang="en-US" baseline="0" dirty="0" smtClean="0"/>
              <a:t> </a:t>
            </a:r>
            <a:r>
              <a:rPr lang="en-US" baseline="0" dirty="0" err="1" smtClean="0"/>
              <a:t>dan</a:t>
            </a:r>
            <a:r>
              <a:rPr lang="en-US" baseline="0" dirty="0" smtClean="0"/>
              <a:t> </a:t>
            </a:r>
            <a:r>
              <a:rPr lang="en-US" baseline="0" dirty="0" err="1" smtClean="0"/>
              <a:t>een</a:t>
            </a:r>
            <a:r>
              <a:rPr lang="en-US" baseline="0" dirty="0" smtClean="0"/>
              <a:t> </a:t>
            </a:r>
            <a:r>
              <a:rPr lang="en-US" baseline="0" dirty="0" err="1" smtClean="0"/>
              <a:t>ruw</a:t>
            </a:r>
            <a:r>
              <a:rPr lang="en-US" baseline="0" dirty="0" smtClean="0"/>
              <a:t> </a:t>
            </a:r>
            <a:r>
              <a:rPr lang="en-US" baseline="0" dirty="0" err="1" smtClean="0"/>
              <a:t>idee</a:t>
            </a:r>
            <a:r>
              <a:rPr lang="en-US" baseline="0" dirty="0" smtClean="0"/>
              <a:t> </a:t>
            </a:r>
            <a:r>
              <a:rPr lang="en-US" baseline="0" dirty="0" err="1" smtClean="0"/>
              <a:t>uit</a:t>
            </a:r>
            <a:r>
              <a:rPr lang="en-US" baseline="0" dirty="0" smtClean="0"/>
              <a:t> </a:t>
            </a:r>
            <a:r>
              <a:rPr lang="en-US" baseline="0" dirty="0" err="1" smtClean="0"/>
              <a:t>stap</a:t>
            </a:r>
            <a:r>
              <a:rPr lang="en-US" baseline="0" dirty="0" smtClean="0"/>
              <a:t> 2, maar nog steeds </a:t>
            </a:r>
            <a:r>
              <a:rPr lang="en-US" baseline="0" dirty="0" err="1" smtClean="0"/>
              <a:t>niet</a:t>
            </a:r>
            <a:r>
              <a:rPr lang="en-US" baseline="0" dirty="0" smtClean="0"/>
              <a:t> </a:t>
            </a:r>
            <a:r>
              <a:rPr lang="en-US" baseline="0" dirty="0" err="1" smtClean="0"/>
              <a:t>een</a:t>
            </a:r>
            <a:r>
              <a:rPr lang="en-US" baseline="0" dirty="0" smtClean="0"/>
              <a:t> prototype. Het zit </a:t>
            </a:r>
            <a:r>
              <a:rPr lang="en-US" baseline="0" dirty="0" err="1" smtClean="0"/>
              <a:t>er</a:t>
            </a:r>
            <a:r>
              <a:rPr lang="en-US" baseline="0" dirty="0" smtClean="0"/>
              <a:t> </a:t>
            </a:r>
            <a:r>
              <a:rPr lang="en-US" baseline="0" dirty="0" err="1" smtClean="0"/>
              <a:t>tussen</a:t>
            </a:r>
            <a:r>
              <a:rPr lang="en-US" baseline="0" dirty="0" smtClean="0"/>
              <a:t> in. </a:t>
            </a:r>
            <a:r>
              <a:rPr lang="en-US" baseline="0" dirty="0" err="1" smtClean="0"/>
              <a:t>Een</a:t>
            </a:r>
            <a:r>
              <a:rPr lang="en-US" baseline="0" dirty="0" smtClean="0"/>
              <a:t> </a:t>
            </a:r>
            <a:r>
              <a:rPr lang="en-US" baseline="0" dirty="0" err="1" smtClean="0"/>
              <a:t>idee</a:t>
            </a:r>
            <a:r>
              <a:rPr lang="en-US" baseline="0" dirty="0" smtClean="0"/>
              <a:t> </a:t>
            </a:r>
            <a:r>
              <a:rPr lang="en-US" baseline="0" dirty="0" err="1" smtClean="0"/>
              <a:t>begint</a:t>
            </a:r>
            <a:r>
              <a:rPr lang="en-US" baseline="0" dirty="0" smtClean="0"/>
              <a:t> in je </a:t>
            </a:r>
            <a:r>
              <a:rPr lang="en-US" baseline="0" dirty="0" err="1" smtClean="0"/>
              <a:t>hoofd</a:t>
            </a:r>
            <a:r>
              <a:rPr lang="en-US" baseline="0" dirty="0" smtClean="0"/>
              <a:t>, je </a:t>
            </a:r>
            <a:r>
              <a:rPr lang="en-US" baseline="0" dirty="0" err="1" smtClean="0"/>
              <a:t>tekent</a:t>
            </a:r>
            <a:r>
              <a:rPr lang="en-US" baseline="0" dirty="0" smtClean="0"/>
              <a:t> het op </a:t>
            </a:r>
            <a:r>
              <a:rPr lang="en-US" baseline="0" dirty="0" err="1" smtClean="0"/>
              <a:t>papier</a:t>
            </a:r>
            <a:r>
              <a:rPr lang="en-US" baseline="0" dirty="0" smtClean="0"/>
              <a:t> of </a:t>
            </a:r>
            <a:r>
              <a:rPr lang="en-US" baseline="0" dirty="0" err="1" smtClean="0"/>
              <a:t>maakt</a:t>
            </a:r>
            <a:r>
              <a:rPr lang="en-US" baseline="0" dirty="0" smtClean="0"/>
              <a:t> van </a:t>
            </a:r>
            <a:r>
              <a:rPr lang="en-US" baseline="0" dirty="0" err="1" smtClean="0"/>
              <a:t>simpel</a:t>
            </a:r>
            <a:r>
              <a:rPr lang="en-US" baseline="0" dirty="0" smtClean="0"/>
              <a:t> </a:t>
            </a:r>
            <a:r>
              <a:rPr lang="en-US" baseline="0" dirty="0" err="1" smtClean="0"/>
              <a:t>materiaal</a:t>
            </a:r>
            <a:r>
              <a:rPr lang="en-US" baseline="0" dirty="0" smtClean="0"/>
              <a:t> </a:t>
            </a:r>
            <a:r>
              <a:rPr lang="en-US" baseline="0" dirty="0" err="1" smtClean="0"/>
              <a:t>een</a:t>
            </a:r>
            <a:r>
              <a:rPr lang="en-US" baseline="0" dirty="0" smtClean="0"/>
              <a:t> </a:t>
            </a:r>
            <a:r>
              <a:rPr lang="en-US" baseline="0" dirty="0" err="1" smtClean="0"/>
              <a:t>proefmodelletje</a:t>
            </a:r>
            <a:r>
              <a:rPr lang="en-US" baseline="0" dirty="0" smtClean="0"/>
              <a:t>, </a:t>
            </a:r>
            <a:r>
              <a:rPr lang="en-US" baseline="0" dirty="0" err="1" smtClean="0"/>
              <a:t>en</a:t>
            </a:r>
            <a:r>
              <a:rPr lang="en-US" baseline="0" dirty="0" smtClean="0"/>
              <a:t> </a:t>
            </a:r>
            <a:r>
              <a:rPr lang="en-US" baseline="0" dirty="0" err="1" smtClean="0"/>
              <a:t>daarna</a:t>
            </a:r>
            <a:r>
              <a:rPr lang="en-US" baseline="0" dirty="0" smtClean="0"/>
              <a:t> </a:t>
            </a:r>
            <a:r>
              <a:rPr lang="en-US" baseline="0" dirty="0" err="1" smtClean="0"/>
              <a:t>ga</a:t>
            </a:r>
            <a:r>
              <a:rPr lang="en-US" baseline="0" dirty="0" smtClean="0"/>
              <a:t> je </a:t>
            </a:r>
            <a:r>
              <a:rPr lang="en-US" baseline="0" dirty="0" err="1" smtClean="0"/>
              <a:t>een</a:t>
            </a:r>
            <a:r>
              <a:rPr lang="en-US" baseline="0" dirty="0" smtClean="0"/>
              <a:t> prototype </a:t>
            </a:r>
            <a:r>
              <a:rPr lang="en-US" baseline="0" dirty="0" err="1" smtClean="0"/>
              <a:t>maken</a:t>
            </a:r>
            <a:r>
              <a:rPr lang="en-US" baseline="0" dirty="0" smtClean="0"/>
              <a:t> </a:t>
            </a:r>
            <a:r>
              <a:rPr lang="en-US" baseline="0" dirty="0" err="1" smtClean="0"/>
              <a:t>dat</a:t>
            </a:r>
            <a:r>
              <a:rPr lang="en-US" baseline="0" dirty="0" smtClean="0"/>
              <a:t> </a:t>
            </a:r>
            <a:r>
              <a:rPr lang="en-US" baseline="0" dirty="0" err="1" smtClean="0"/>
              <a:t>echt</a:t>
            </a:r>
            <a:r>
              <a:rPr lang="en-US" baseline="0" dirty="0" smtClean="0"/>
              <a:t> </a:t>
            </a:r>
            <a:r>
              <a:rPr lang="en-US" baseline="0" dirty="0" err="1" smtClean="0"/>
              <a:t>werkt</a:t>
            </a:r>
            <a:r>
              <a:rPr lang="en-US" baseline="0" dirty="0" smtClean="0"/>
              <a:t>. Het </a:t>
            </a:r>
            <a:r>
              <a:rPr lang="en-US" baseline="0" dirty="0" err="1" smtClean="0"/>
              <a:t>idee</a:t>
            </a:r>
            <a:r>
              <a:rPr lang="en-US" baseline="0" dirty="0" smtClean="0"/>
              <a:t> is </a:t>
            </a:r>
            <a:r>
              <a:rPr lang="en-US" baseline="0" dirty="0" err="1" smtClean="0"/>
              <a:t>eerst</a:t>
            </a:r>
            <a:r>
              <a:rPr lang="en-US" baseline="0" dirty="0" smtClean="0"/>
              <a:t> </a:t>
            </a:r>
            <a:r>
              <a:rPr lang="en-US" baseline="0" dirty="0" err="1" smtClean="0"/>
              <a:t>mentaal</a:t>
            </a:r>
            <a:r>
              <a:rPr lang="en-US" baseline="0" dirty="0" smtClean="0"/>
              <a:t> </a:t>
            </a:r>
            <a:r>
              <a:rPr lang="en-US" baseline="0" dirty="0" err="1" smtClean="0"/>
              <a:t>en</a:t>
            </a:r>
            <a:r>
              <a:rPr lang="en-US" baseline="0" dirty="0" smtClean="0"/>
              <a:t> </a:t>
            </a:r>
            <a:r>
              <a:rPr lang="en-US" baseline="0" dirty="0" err="1" smtClean="0"/>
              <a:t>wordt</a:t>
            </a:r>
            <a:r>
              <a:rPr lang="en-US" baseline="0" dirty="0" smtClean="0"/>
              <a:t> steeds </a:t>
            </a:r>
            <a:r>
              <a:rPr lang="en-US" baseline="0" dirty="0" err="1" smtClean="0"/>
              <a:t>tastbaarder</a:t>
            </a:r>
            <a:r>
              <a:rPr lang="en-US" baseline="0" dirty="0" smtClean="0"/>
              <a:t>.</a:t>
            </a:r>
            <a:endParaRPr lang="nl-NL" dirty="0" smtClean="0"/>
          </a:p>
          <a:p>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dirty="0" err="1" smtClean="0"/>
              <a:t>Leerkracht</a:t>
            </a:r>
            <a:r>
              <a:rPr lang="en-GB" altLang="nl-NL" dirty="0" smtClean="0"/>
              <a:t>: </a:t>
            </a:r>
            <a:r>
              <a:rPr lang="en-GB" altLang="nl-NL" dirty="0" err="1" smtClean="0"/>
              <a:t>Zo</a:t>
            </a:r>
            <a:r>
              <a:rPr lang="en-GB" altLang="nl-NL" dirty="0" smtClean="0"/>
              <a:t> </a:t>
            </a:r>
            <a:r>
              <a:rPr lang="en-GB" altLang="nl-NL" dirty="0" err="1" smtClean="0"/>
              <a:t>ziet</a:t>
            </a:r>
            <a:r>
              <a:rPr lang="en-GB" altLang="nl-NL" dirty="0" smtClean="0"/>
              <a:t> het project </a:t>
            </a:r>
            <a:r>
              <a:rPr lang="en-GB" altLang="nl-NL" dirty="0" err="1" smtClean="0"/>
              <a:t>biomedisch</a:t>
            </a:r>
            <a:r>
              <a:rPr lang="en-GB" altLang="nl-NL" baseline="0" dirty="0" smtClean="0"/>
              <a:t> </a:t>
            </a:r>
            <a:r>
              <a:rPr lang="en-GB" altLang="nl-NL" baseline="0" dirty="0" err="1" smtClean="0"/>
              <a:t>er</a:t>
            </a:r>
            <a:r>
              <a:rPr lang="en-GB" altLang="nl-NL" baseline="0" dirty="0" smtClean="0"/>
              <a:t> </a:t>
            </a:r>
            <a:r>
              <a:rPr lang="en-GB" altLang="nl-NL" baseline="0" dirty="0" err="1" smtClean="0"/>
              <a:t>ongeveer</a:t>
            </a:r>
            <a:r>
              <a:rPr lang="en-GB" altLang="nl-NL" baseline="0" dirty="0" smtClean="0"/>
              <a:t> </a:t>
            </a:r>
            <a:r>
              <a:rPr lang="en-GB" altLang="nl-NL" baseline="0" dirty="0" err="1" smtClean="0"/>
              <a:t>uit</a:t>
            </a:r>
            <a:r>
              <a:rPr lang="en-GB" altLang="nl-NL" baseline="0" dirty="0" smtClean="0"/>
              <a:t>. </a:t>
            </a:r>
            <a:r>
              <a:rPr lang="en-GB" altLang="nl-NL" baseline="0" dirty="0" err="1" smtClean="0"/>
              <a:t>Dit</a:t>
            </a:r>
            <a:r>
              <a:rPr lang="en-GB" altLang="nl-NL" baseline="0" dirty="0" smtClean="0"/>
              <a:t> is </a:t>
            </a:r>
            <a:r>
              <a:rPr lang="en-GB" altLang="nl-NL" baseline="0" dirty="0" err="1" smtClean="0"/>
              <a:t>slechts</a:t>
            </a:r>
            <a:r>
              <a:rPr lang="en-GB" altLang="nl-NL" baseline="0" dirty="0" smtClean="0"/>
              <a:t> </a:t>
            </a:r>
            <a:r>
              <a:rPr lang="en-GB" altLang="nl-NL" baseline="0" dirty="0" err="1" smtClean="0"/>
              <a:t>een</a:t>
            </a:r>
            <a:r>
              <a:rPr lang="en-GB" altLang="nl-NL" baseline="0" dirty="0" smtClean="0"/>
              <a:t> </a:t>
            </a:r>
            <a:r>
              <a:rPr lang="en-GB" altLang="nl-NL" baseline="0" dirty="0" err="1" smtClean="0"/>
              <a:t>voorbeeld</a:t>
            </a:r>
            <a:r>
              <a:rPr lang="en-GB" altLang="nl-NL" baseline="0" dirty="0" smtClean="0"/>
              <a:t> </a:t>
            </a:r>
            <a:r>
              <a:rPr lang="en-GB" altLang="nl-NL" baseline="0" dirty="0" err="1" smtClean="0"/>
              <a:t>en</a:t>
            </a:r>
            <a:r>
              <a:rPr lang="en-GB" altLang="nl-NL" baseline="0" dirty="0" smtClean="0"/>
              <a:t> </a:t>
            </a:r>
            <a:r>
              <a:rPr lang="en-GB" altLang="nl-NL" baseline="0" dirty="0" err="1" smtClean="0"/>
              <a:t>kan</a:t>
            </a:r>
            <a:r>
              <a:rPr lang="en-GB" altLang="nl-NL" baseline="0" dirty="0" smtClean="0"/>
              <a:t> per </a:t>
            </a:r>
            <a:r>
              <a:rPr lang="en-GB" altLang="nl-NL" baseline="0" dirty="0" err="1" smtClean="0"/>
              <a:t>klas</a:t>
            </a:r>
            <a:r>
              <a:rPr lang="en-GB" altLang="nl-NL" baseline="0" dirty="0" smtClean="0"/>
              <a:t> </a:t>
            </a:r>
            <a:r>
              <a:rPr lang="en-GB" altLang="nl-NL" baseline="0" dirty="0" err="1" smtClean="0"/>
              <a:t>verschillen</a:t>
            </a:r>
            <a:r>
              <a:rPr lang="en-GB" altLang="nl-NL" baseline="0" dirty="0" smtClean="0"/>
              <a:t>. </a:t>
            </a:r>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dirty="0" err="1" smtClean="0"/>
              <a:t>Leerkracht</a:t>
            </a:r>
            <a:r>
              <a:rPr lang="en-GB" altLang="nl-NL" dirty="0" smtClean="0"/>
              <a:t>: de </a:t>
            </a:r>
            <a:r>
              <a:rPr lang="en-GB" altLang="nl-NL" dirty="0" err="1" smtClean="0"/>
              <a:t>eerste</a:t>
            </a:r>
            <a:r>
              <a:rPr lang="en-GB" altLang="nl-NL" baseline="0" dirty="0" smtClean="0"/>
              <a:t> </a:t>
            </a:r>
            <a:r>
              <a:rPr lang="en-GB" altLang="nl-NL" baseline="0" dirty="0" err="1" smtClean="0"/>
              <a:t>stap</a:t>
            </a:r>
            <a:r>
              <a:rPr lang="en-GB" altLang="nl-NL" baseline="0" dirty="0" smtClean="0"/>
              <a:t> van de </a:t>
            </a:r>
            <a:r>
              <a:rPr lang="en-GB" altLang="nl-NL" baseline="0" dirty="0" err="1" smtClean="0"/>
              <a:t>ontwerpcyclus</a:t>
            </a:r>
            <a:r>
              <a:rPr lang="en-GB" altLang="nl-NL" baseline="0" dirty="0" smtClean="0"/>
              <a:t> is het </a:t>
            </a:r>
            <a:r>
              <a:rPr lang="en-GB" altLang="nl-NL" baseline="0" dirty="0" err="1" smtClean="0"/>
              <a:t>probleem</a:t>
            </a:r>
            <a:r>
              <a:rPr lang="en-GB" altLang="nl-NL" baseline="0" dirty="0" smtClean="0"/>
              <a:t> </a:t>
            </a:r>
            <a:r>
              <a:rPr lang="en-GB" altLang="nl-NL" baseline="0" dirty="0" err="1" smtClean="0"/>
              <a:t>verkennen</a:t>
            </a:r>
            <a:r>
              <a:rPr lang="en-GB" altLang="nl-NL" baseline="0" dirty="0" smtClean="0"/>
              <a:t> </a:t>
            </a:r>
            <a:r>
              <a:rPr lang="en-GB" altLang="nl-NL" baseline="0" dirty="0" err="1" smtClean="0"/>
              <a:t>zodat</a:t>
            </a:r>
            <a:r>
              <a:rPr lang="en-GB" altLang="nl-NL" baseline="0" dirty="0" smtClean="0"/>
              <a:t> je </a:t>
            </a:r>
            <a:r>
              <a:rPr lang="en-GB" altLang="nl-NL" baseline="0" dirty="0" err="1" smtClean="0"/>
              <a:t>als</a:t>
            </a:r>
            <a:r>
              <a:rPr lang="en-GB" altLang="nl-NL" baseline="0" dirty="0" smtClean="0"/>
              <a:t> </a:t>
            </a:r>
            <a:r>
              <a:rPr lang="en-GB" altLang="nl-NL" baseline="0" dirty="0" err="1" smtClean="0"/>
              <a:t>ontwerper</a:t>
            </a:r>
            <a:r>
              <a:rPr lang="en-GB" altLang="nl-NL" baseline="0" dirty="0" smtClean="0"/>
              <a:t> </a:t>
            </a:r>
            <a:r>
              <a:rPr lang="en-GB" altLang="nl-NL" baseline="0" dirty="0" err="1" smtClean="0"/>
              <a:t>echt</a:t>
            </a:r>
            <a:r>
              <a:rPr lang="en-GB" altLang="nl-NL" baseline="0" dirty="0" smtClean="0"/>
              <a:t> het </a:t>
            </a:r>
            <a:r>
              <a:rPr lang="en-GB" altLang="nl-NL" baseline="0" dirty="0" err="1" smtClean="0"/>
              <a:t>probleem</a:t>
            </a:r>
            <a:r>
              <a:rPr lang="en-GB" altLang="nl-NL" baseline="0" dirty="0" smtClean="0"/>
              <a:t> </a:t>
            </a:r>
            <a:r>
              <a:rPr lang="en-GB" altLang="nl-NL" baseline="0" dirty="0" err="1" smtClean="0"/>
              <a:t>begrijpt</a:t>
            </a:r>
            <a:r>
              <a:rPr lang="en-GB" altLang="nl-NL" baseline="0" dirty="0" smtClean="0"/>
              <a:t> </a:t>
            </a:r>
            <a:r>
              <a:rPr lang="en-GB" altLang="nl-NL" baseline="0" dirty="0" err="1" smtClean="0"/>
              <a:t>en</a:t>
            </a:r>
            <a:r>
              <a:rPr lang="en-GB" altLang="nl-NL" baseline="0" dirty="0" smtClean="0"/>
              <a:t> </a:t>
            </a:r>
            <a:r>
              <a:rPr lang="en-GB" altLang="nl-NL" baseline="0" dirty="0" err="1" smtClean="0"/>
              <a:t>weet</a:t>
            </a:r>
            <a:r>
              <a:rPr lang="en-GB" altLang="nl-NL" baseline="0" dirty="0" smtClean="0"/>
              <a:t> </a:t>
            </a:r>
            <a:r>
              <a:rPr lang="en-GB" altLang="nl-NL" baseline="0" dirty="0" err="1" smtClean="0"/>
              <a:t>wat</a:t>
            </a:r>
            <a:r>
              <a:rPr lang="en-GB" altLang="nl-NL" baseline="0" dirty="0" smtClean="0"/>
              <a:t> </a:t>
            </a:r>
            <a:r>
              <a:rPr lang="en-GB" altLang="nl-NL" baseline="0" dirty="0" err="1" smtClean="0"/>
              <a:t>er</a:t>
            </a:r>
            <a:r>
              <a:rPr lang="en-GB" altLang="nl-NL" baseline="0" dirty="0" smtClean="0"/>
              <a:t> </a:t>
            </a:r>
            <a:r>
              <a:rPr lang="en-GB" altLang="nl-NL" baseline="0" dirty="0" err="1" smtClean="0"/>
              <a:t>verbeterd</a:t>
            </a:r>
            <a:r>
              <a:rPr lang="en-GB" altLang="nl-NL" baseline="0" dirty="0" smtClean="0"/>
              <a:t>/</a:t>
            </a:r>
            <a:r>
              <a:rPr lang="en-GB" altLang="nl-NL" baseline="0" dirty="0" err="1" smtClean="0"/>
              <a:t>bedacht</a:t>
            </a:r>
            <a:r>
              <a:rPr lang="en-GB" altLang="nl-NL" baseline="0" dirty="0" smtClean="0"/>
              <a:t> </a:t>
            </a:r>
            <a:r>
              <a:rPr lang="en-GB" altLang="nl-NL" baseline="0" dirty="0" err="1" smtClean="0"/>
              <a:t>moet</a:t>
            </a:r>
            <a:r>
              <a:rPr lang="en-GB" altLang="nl-NL" baseline="0" dirty="0" smtClean="0"/>
              <a:t> </a:t>
            </a:r>
            <a:r>
              <a:rPr lang="en-GB" altLang="nl-NL" baseline="0" dirty="0" err="1" smtClean="0"/>
              <a:t>worden</a:t>
            </a:r>
            <a:r>
              <a:rPr lang="en-GB" altLang="nl-NL" baseline="0" dirty="0" smtClean="0"/>
              <a:t>. </a:t>
            </a:r>
            <a:endParaRPr lang="nl-NL" altLang="nl-NL" dirty="0" smtClean="0"/>
          </a:p>
        </p:txBody>
      </p:sp>
      <p:sp>
        <p:nvSpPr>
          <p:cNvPr id="26628" name="Slide Number Placeholder 3"/>
          <p:cNvSpPr>
            <a:spLocks noGrp="1"/>
          </p:cNvSpPr>
          <p:nvPr>
            <p:ph type="sldNum" sz="quarter" idx="5"/>
          </p:nvPr>
        </p:nvSpPr>
        <p:spPr/>
        <p:txBody>
          <a:bodyPr/>
          <a:lstStyle/>
          <a:p>
            <a:pPr>
              <a:defRPr/>
            </a:pPr>
            <a:fld id="{8990D162-10A2-499F-ABD6-454C270F6CDC}" type="slidenum">
              <a:rPr lang="en-US" smtClean="0"/>
              <a:pPr>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91811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09101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62738" y="457200"/>
            <a:ext cx="1914525" cy="4876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17575" y="457200"/>
            <a:ext cx="5592763" cy="4876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03145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917575" y="457200"/>
            <a:ext cx="7659688" cy="1066800"/>
          </a:xfrm>
        </p:spPr>
        <p:txBody>
          <a:bodyPr/>
          <a:lstStyle/>
          <a:p>
            <a:r>
              <a:rPr lang="nl-NL" smtClean="0"/>
              <a:t>Klik om de stijl te bewerken</a:t>
            </a:r>
            <a:endParaRPr lang="nl-NL"/>
          </a:p>
        </p:txBody>
      </p:sp>
      <p:sp>
        <p:nvSpPr>
          <p:cNvPr id="3" name="Tijdelijke aanduiding voor grafiek 2"/>
          <p:cNvSpPr>
            <a:spLocks noGrp="1"/>
          </p:cNvSpPr>
          <p:nvPr>
            <p:ph type="chart" idx="1"/>
          </p:nvPr>
        </p:nvSpPr>
        <p:spPr>
          <a:xfrm>
            <a:off x="925513" y="2286000"/>
            <a:ext cx="7648575" cy="3048000"/>
          </a:xfrm>
        </p:spPr>
        <p:txBody>
          <a:bodyPr/>
          <a:lstStyle/>
          <a:p>
            <a:pPr lvl="0"/>
            <a:endParaRPr lang="nl-NL" noProof="0" smtClean="0"/>
          </a:p>
        </p:txBody>
      </p:sp>
    </p:spTree>
    <p:extLst>
      <p:ext uri="{BB962C8B-B14F-4D97-AF65-F5344CB8AC3E}">
        <p14:creationId xmlns:p14="http://schemas.microsoft.com/office/powerpoint/2010/main" val="2743216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1524000" y="190500"/>
            <a:ext cx="7010400" cy="1527175"/>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1524000" y="1905000"/>
            <a:ext cx="3429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5400" y="1905000"/>
            <a:ext cx="3429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11"/>
          <p:cNvSpPr>
            <a:spLocks noGrp="1" noChangeArrowheads="1"/>
          </p:cNvSpPr>
          <p:nvPr>
            <p:ph type="dt" sz="half" idx="10"/>
          </p:nvPr>
        </p:nvSpPr>
        <p:spPr>
          <a:xfrm>
            <a:off x="6629400" y="6248400"/>
            <a:ext cx="1905000" cy="457200"/>
          </a:xfrm>
          <a:prstGeom prst="rect">
            <a:avLst/>
          </a:prstGeom>
        </p:spPr>
        <p:txBody>
          <a:bodyPr/>
          <a:lstStyle>
            <a:lvl1pPr algn="r">
              <a:defRPr>
                <a:latin typeface="Tahoma" charset="0"/>
                <a:cs typeface="+mn-cs"/>
              </a:defRPr>
            </a:lvl1pPr>
          </a:lstStyle>
          <a:p>
            <a:pPr>
              <a:defRPr/>
            </a:pPr>
            <a:endParaRPr lang="nl-NL"/>
          </a:p>
        </p:txBody>
      </p:sp>
      <p:sp>
        <p:nvSpPr>
          <p:cNvPr id="6" name="Rectangle 12"/>
          <p:cNvSpPr>
            <a:spLocks noGrp="1" noChangeArrowheads="1"/>
          </p:cNvSpPr>
          <p:nvPr>
            <p:ph type="ftr" sz="quarter" idx="11"/>
          </p:nvPr>
        </p:nvSpPr>
        <p:spPr>
          <a:xfrm>
            <a:off x="3276600" y="6248400"/>
            <a:ext cx="2895600" cy="457200"/>
          </a:xfrm>
          <a:prstGeom prst="rect">
            <a:avLst/>
          </a:prstGeom>
        </p:spPr>
        <p:txBody>
          <a:bodyPr/>
          <a:lstStyle>
            <a:lvl1pPr algn="r">
              <a:defRPr>
                <a:latin typeface="Tahoma" charset="0"/>
                <a:cs typeface="+mn-cs"/>
              </a:defRPr>
            </a:lvl1pPr>
          </a:lstStyle>
          <a:p>
            <a:pPr>
              <a:defRPr/>
            </a:pPr>
            <a:endParaRPr lang="nl-NL"/>
          </a:p>
        </p:txBody>
      </p:sp>
      <p:sp>
        <p:nvSpPr>
          <p:cNvPr id="7" name="Rectangle 13"/>
          <p:cNvSpPr>
            <a:spLocks noGrp="1" noChangeArrowheads="1"/>
          </p:cNvSpPr>
          <p:nvPr>
            <p:ph type="sldNum" sz="quarter" idx="12"/>
          </p:nvPr>
        </p:nvSpPr>
        <p:spPr>
          <a:xfrm>
            <a:off x="1524000" y="6248400"/>
            <a:ext cx="1295400" cy="457200"/>
          </a:xfrm>
          <a:prstGeom prst="rect">
            <a:avLst/>
          </a:prstGeom>
        </p:spPr>
        <p:txBody>
          <a:bodyPr/>
          <a:lstStyle>
            <a:lvl1pPr algn="r">
              <a:defRPr>
                <a:latin typeface="Tahoma" charset="0"/>
                <a:cs typeface="+mn-cs"/>
              </a:defRPr>
            </a:lvl1pPr>
          </a:lstStyle>
          <a:p>
            <a:pPr>
              <a:defRPr/>
            </a:pPr>
            <a:fld id="{E163CC15-59A0-4AEB-9934-3D96A2F02D5B}" type="slidenum">
              <a:rPr lang="nl-NL"/>
              <a:pPr>
                <a:defRPr/>
              </a:pPr>
              <a:t>‹#›</a:t>
            </a:fld>
            <a:endParaRPr lang="nl-NL"/>
          </a:p>
        </p:txBody>
      </p:sp>
    </p:spTree>
    <p:extLst>
      <p:ext uri="{BB962C8B-B14F-4D97-AF65-F5344CB8AC3E}">
        <p14:creationId xmlns:p14="http://schemas.microsoft.com/office/powerpoint/2010/main" val="408420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92030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25513" y="2286000"/>
            <a:ext cx="3748087"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26000" y="2286000"/>
            <a:ext cx="3748088"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5974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15077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123112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81713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94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78972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77980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465138" y="6129338"/>
            <a:ext cx="9144000" cy="725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Tahoma" pitchFamily="34" charset="0"/>
                <a:cs typeface="Arial" charset="0"/>
              </a:defRPr>
            </a:lvl1pPr>
            <a:lvl2pPr marL="742950" indent="-285750" eaLnBrk="0" hangingPunct="0">
              <a:defRPr sz="2200">
                <a:solidFill>
                  <a:schemeClr val="tx1"/>
                </a:solidFill>
                <a:latin typeface="Tahoma" pitchFamily="34" charset="0"/>
                <a:cs typeface="Arial" charset="0"/>
              </a:defRPr>
            </a:lvl2pPr>
            <a:lvl3pPr marL="1143000" indent="-228600" eaLnBrk="0" hangingPunct="0">
              <a:defRPr sz="2200">
                <a:solidFill>
                  <a:schemeClr val="tx1"/>
                </a:solidFill>
                <a:latin typeface="Tahoma" pitchFamily="34" charset="0"/>
                <a:cs typeface="Arial" charset="0"/>
              </a:defRPr>
            </a:lvl3pPr>
            <a:lvl4pPr marL="1600200" indent="-228600" eaLnBrk="0" hangingPunct="0">
              <a:defRPr sz="2200">
                <a:solidFill>
                  <a:schemeClr val="tx1"/>
                </a:solidFill>
                <a:latin typeface="Tahoma" pitchFamily="34" charset="0"/>
                <a:cs typeface="Arial" charset="0"/>
              </a:defRPr>
            </a:lvl4pPr>
            <a:lvl5pPr marL="2057400" indent="-228600" eaLnBrk="0" hangingPunct="0">
              <a:defRPr sz="2200">
                <a:solidFill>
                  <a:schemeClr val="tx1"/>
                </a:solidFill>
                <a:latin typeface="Tahoma" pitchFamily="34" charset="0"/>
                <a:cs typeface="Arial" charset="0"/>
              </a:defRPr>
            </a:lvl5pPr>
            <a:lvl6pPr marL="2514600" indent="-228600" eaLnBrk="0" fontAlgn="base" hangingPunct="0">
              <a:spcBef>
                <a:spcPct val="0"/>
              </a:spcBef>
              <a:spcAft>
                <a:spcPct val="0"/>
              </a:spcAft>
              <a:defRPr sz="2200">
                <a:solidFill>
                  <a:schemeClr val="tx1"/>
                </a:solidFill>
                <a:latin typeface="Tahoma" pitchFamily="34" charset="0"/>
                <a:cs typeface="Arial" charset="0"/>
              </a:defRPr>
            </a:lvl6pPr>
            <a:lvl7pPr marL="2971800" indent="-228600" eaLnBrk="0" fontAlgn="base" hangingPunct="0">
              <a:spcBef>
                <a:spcPct val="0"/>
              </a:spcBef>
              <a:spcAft>
                <a:spcPct val="0"/>
              </a:spcAft>
              <a:defRPr sz="2200">
                <a:solidFill>
                  <a:schemeClr val="tx1"/>
                </a:solidFill>
                <a:latin typeface="Tahoma" pitchFamily="34" charset="0"/>
                <a:cs typeface="Arial" charset="0"/>
              </a:defRPr>
            </a:lvl7pPr>
            <a:lvl8pPr marL="3429000" indent="-228600" eaLnBrk="0" fontAlgn="base" hangingPunct="0">
              <a:spcBef>
                <a:spcPct val="0"/>
              </a:spcBef>
              <a:spcAft>
                <a:spcPct val="0"/>
              </a:spcAft>
              <a:defRPr sz="2200">
                <a:solidFill>
                  <a:schemeClr val="tx1"/>
                </a:solidFill>
                <a:latin typeface="Tahoma" pitchFamily="34" charset="0"/>
                <a:cs typeface="Arial" charset="0"/>
              </a:defRPr>
            </a:lvl8pPr>
            <a:lvl9pPr marL="3886200" indent="-228600" eaLnBrk="0" fontAlgn="base" hangingPunct="0">
              <a:spcBef>
                <a:spcPct val="0"/>
              </a:spcBef>
              <a:spcAft>
                <a:spcPct val="0"/>
              </a:spcAft>
              <a:defRPr sz="2200">
                <a:solidFill>
                  <a:schemeClr val="tx1"/>
                </a:solidFill>
                <a:latin typeface="Tahoma" pitchFamily="34" charset="0"/>
                <a:cs typeface="Arial" charset="0"/>
              </a:defRPr>
            </a:lvl9pPr>
          </a:lstStyle>
          <a:p>
            <a:pPr algn="r" eaLnBrk="1" hangingPunct="1">
              <a:defRPr/>
            </a:pPr>
            <a:endParaRPr lang="nl-NL" altLang="nl-NL" smtClean="0"/>
          </a:p>
        </p:txBody>
      </p:sp>
      <p:sp>
        <p:nvSpPr>
          <p:cNvPr id="1027" name="Rectangle 10"/>
          <p:cNvSpPr>
            <a:spLocks noGrp="1" noChangeArrowheads="1"/>
          </p:cNvSpPr>
          <p:nvPr>
            <p:ph type="title"/>
          </p:nvPr>
        </p:nvSpPr>
        <p:spPr bwMode="auto">
          <a:xfrm>
            <a:off x="917575" y="0"/>
            <a:ext cx="7659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altLang="nl-NL" smtClean="0"/>
              <a:t>Click to edit Master title style</a:t>
            </a:r>
          </a:p>
        </p:txBody>
      </p:sp>
      <p:sp>
        <p:nvSpPr>
          <p:cNvPr id="1028" name="Rectangle 11"/>
          <p:cNvSpPr>
            <a:spLocks noGrp="1" noChangeArrowheads="1"/>
          </p:cNvSpPr>
          <p:nvPr>
            <p:ph type="body" idx="1"/>
          </p:nvPr>
        </p:nvSpPr>
        <p:spPr bwMode="auto">
          <a:xfrm>
            <a:off x="925513" y="1828800"/>
            <a:ext cx="76485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smtClean="0"/>
              <a:t>Click to edit Master text styles</a:t>
            </a:r>
          </a:p>
          <a:p>
            <a:pPr lvl="1"/>
            <a:r>
              <a:rPr lang="nl-NL" altLang="nl-NL" smtClean="0"/>
              <a:t>Second level</a:t>
            </a:r>
          </a:p>
          <a:p>
            <a:pPr lvl="2"/>
            <a:r>
              <a:rPr lang="nl-NL" altLang="nl-NL" smtClean="0"/>
              <a:t>Third level</a:t>
            </a:r>
          </a:p>
          <a:p>
            <a:pPr lvl="3"/>
            <a:r>
              <a:rPr lang="nl-NL" altLang="nl-NL" smtClean="0"/>
              <a:t>Fourth level</a:t>
            </a:r>
          </a:p>
          <a:p>
            <a:pPr lvl="4"/>
            <a:r>
              <a:rPr lang="nl-NL" altLang="nl-NL" smtClean="0"/>
              <a:t>Fifth level</a:t>
            </a:r>
          </a:p>
        </p:txBody>
      </p:sp>
      <p:sp>
        <p:nvSpPr>
          <p:cNvPr id="1029" name="Rectangle 17"/>
          <p:cNvSpPr>
            <a:spLocks noChangeArrowheads="1"/>
          </p:cNvSpPr>
          <p:nvPr/>
        </p:nvSpPr>
        <p:spPr bwMode="auto">
          <a:xfrm>
            <a:off x="7640638" y="6297613"/>
            <a:ext cx="539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200">
                <a:solidFill>
                  <a:schemeClr val="tx1"/>
                </a:solidFill>
                <a:latin typeface="Tahoma" pitchFamily="34" charset="0"/>
                <a:cs typeface="Arial" charset="0"/>
              </a:defRPr>
            </a:lvl1pPr>
            <a:lvl2pPr marL="742950" indent="-285750" eaLnBrk="0" hangingPunct="0">
              <a:defRPr sz="2200">
                <a:solidFill>
                  <a:schemeClr val="tx1"/>
                </a:solidFill>
                <a:latin typeface="Tahoma" pitchFamily="34" charset="0"/>
                <a:cs typeface="Arial" charset="0"/>
              </a:defRPr>
            </a:lvl2pPr>
            <a:lvl3pPr marL="1143000" indent="-228600" eaLnBrk="0" hangingPunct="0">
              <a:defRPr sz="2200">
                <a:solidFill>
                  <a:schemeClr val="tx1"/>
                </a:solidFill>
                <a:latin typeface="Tahoma" pitchFamily="34" charset="0"/>
                <a:cs typeface="Arial" charset="0"/>
              </a:defRPr>
            </a:lvl3pPr>
            <a:lvl4pPr marL="1600200" indent="-228600" eaLnBrk="0" hangingPunct="0">
              <a:defRPr sz="2200">
                <a:solidFill>
                  <a:schemeClr val="tx1"/>
                </a:solidFill>
                <a:latin typeface="Tahoma" pitchFamily="34" charset="0"/>
                <a:cs typeface="Arial" charset="0"/>
              </a:defRPr>
            </a:lvl4pPr>
            <a:lvl5pPr marL="2057400" indent="-228600" eaLnBrk="0" hangingPunct="0">
              <a:defRPr sz="2200">
                <a:solidFill>
                  <a:schemeClr val="tx1"/>
                </a:solidFill>
                <a:latin typeface="Tahoma" pitchFamily="34" charset="0"/>
                <a:cs typeface="Arial" charset="0"/>
              </a:defRPr>
            </a:lvl5pPr>
            <a:lvl6pPr marL="2514600" indent="-228600" eaLnBrk="0" fontAlgn="base" hangingPunct="0">
              <a:spcBef>
                <a:spcPct val="0"/>
              </a:spcBef>
              <a:spcAft>
                <a:spcPct val="0"/>
              </a:spcAft>
              <a:defRPr sz="2200">
                <a:solidFill>
                  <a:schemeClr val="tx1"/>
                </a:solidFill>
                <a:latin typeface="Tahoma" pitchFamily="34" charset="0"/>
                <a:cs typeface="Arial" charset="0"/>
              </a:defRPr>
            </a:lvl6pPr>
            <a:lvl7pPr marL="2971800" indent="-228600" eaLnBrk="0" fontAlgn="base" hangingPunct="0">
              <a:spcBef>
                <a:spcPct val="0"/>
              </a:spcBef>
              <a:spcAft>
                <a:spcPct val="0"/>
              </a:spcAft>
              <a:defRPr sz="2200">
                <a:solidFill>
                  <a:schemeClr val="tx1"/>
                </a:solidFill>
                <a:latin typeface="Tahoma" pitchFamily="34" charset="0"/>
                <a:cs typeface="Arial" charset="0"/>
              </a:defRPr>
            </a:lvl7pPr>
            <a:lvl8pPr marL="3429000" indent="-228600" eaLnBrk="0" fontAlgn="base" hangingPunct="0">
              <a:spcBef>
                <a:spcPct val="0"/>
              </a:spcBef>
              <a:spcAft>
                <a:spcPct val="0"/>
              </a:spcAft>
              <a:defRPr sz="2200">
                <a:solidFill>
                  <a:schemeClr val="tx1"/>
                </a:solidFill>
                <a:latin typeface="Tahoma" pitchFamily="34" charset="0"/>
                <a:cs typeface="Arial" charset="0"/>
              </a:defRPr>
            </a:lvl8pPr>
            <a:lvl9pPr marL="3886200" indent="-228600" eaLnBrk="0" fontAlgn="base" hangingPunct="0">
              <a:spcBef>
                <a:spcPct val="0"/>
              </a:spcBef>
              <a:spcAft>
                <a:spcPct val="0"/>
              </a:spcAft>
              <a:defRPr sz="2200">
                <a:solidFill>
                  <a:schemeClr val="tx1"/>
                </a:solidFill>
                <a:latin typeface="Tahoma" pitchFamily="34" charset="0"/>
                <a:cs typeface="Arial" charset="0"/>
              </a:defRPr>
            </a:lvl9pPr>
          </a:lstStyle>
          <a:p>
            <a:pPr algn="r" eaLnBrk="1" hangingPunct="1">
              <a:defRPr/>
            </a:pPr>
            <a:endParaRPr lang="nl-NL" altLang="nl-NL" sz="1300" smtClean="0"/>
          </a:p>
        </p:txBody>
      </p:sp>
      <p:sp>
        <p:nvSpPr>
          <p:cNvPr id="1030" name="Rectangle 19"/>
          <p:cNvSpPr>
            <a:spLocks noChangeArrowheads="1"/>
          </p:cNvSpPr>
          <p:nvPr userDrawn="1"/>
        </p:nvSpPr>
        <p:spPr bwMode="auto">
          <a:xfrm>
            <a:off x="0" y="6584950"/>
            <a:ext cx="9144000" cy="273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Tahoma" pitchFamily="34" charset="0"/>
                <a:cs typeface="Arial" charset="0"/>
              </a:defRPr>
            </a:lvl1pPr>
            <a:lvl2pPr marL="742950" indent="-285750" eaLnBrk="0" hangingPunct="0">
              <a:defRPr sz="2200">
                <a:solidFill>
                  <a:schemeClr val="tx1"/>
                </a:solidFill>
                <a:latin typeface="Tahoma" pitchFamily="34" charset="0"/>
                <a:cs typeface="Arial" charset="0"/>
              </a:defRPr>
            </a:lvl2pPr>
            <a:lvl3pPr marL="1143000" indent="-228600" eaLnBrk="0" hangingPunct="0">
              <a:defRPr sz="2200">
                <a:solidFill>
                  <a:schemeClr val="tx1"/>
                </a:solidFill>
                <a:latin typeface="Tahoma" pitchFamily="34" charset="0"/>
                <a:cs typeface="Arial" charset="0"/>
              </a:defRPr>
            </a:lvl3pPr>
            <a:lvl4pPr marL="1600200" indent="-228600" eaLnBrk="0" hangingPunct="0">
              <a:defRPr sz="2200">
                <a:solidFill>
                  <a:schemeClr val="tx1"/>
                </a:solidFill>
                <a:latin typeface="Tahoma" pitchFamily="34" charset="0"/>
                <a:cs typeface="Arial" charset="0"/>
              </a:defRPr>
            </a:lvl4pPr>
            <a:lvl5pPr marL="2057400" indent="-228600" eaLnBrk="0" hangingPunct="0">
              <a:defRPr sz="2200">
                <a:solidFill>
                  <a:schemeClr val="tx1"/>
                </a:solidFill>
                <a:latin typeface="Tahoma" pitchFamily="34" charset="0"/>
                <a:cs typeface="Arial" charset="0"/>
              </a:defRPr>
            </a:lvl5pPr>
            <a:lvl6pPr marL="2514600" indent="-228600" eaLnBrk="0" fontAlgn="base" hangingPunct="0">
              <a:spcBef>
                <a:spcPct val="0"/>
              </a:spcBef>
              <a:spcAft>
                <a:spcPct val="0"/>
              </a:spcAft>
              <a:defRPr sz="2200">
                <a:solidFill>
                  <a:schemeClr val="tx1"/>
                </a:solidFill>
                <a:latin typeface="Tahoma" pitchFamily="34" charset="0"/>
                <a:cs typeface="Arial" charset="0"/>
              </a:defRPr>
            </a:lvl6pPr>
            <a:lvl7pPr marL="2971800" indent="-228600" eaLnBrk="0" fontAlgn="base" hangingPunct="0">
              <a:spcBef>
                <a:spcPct val="0"/>
              </a:spcBef>
              <a:spcAft>
                <a:spcPct val="0"/>
              </a:spcAft>
              <a:defRPr sz="2200">
                <a:solidFill>
                  <a:schemeClr val="tx1"/>
                </a:solidFill>
                <a:latin typeface="Tahoma" pitchFamily="34" charset="0"/>
                <a:cs typeface="Arial" charset="0"/>
              </a:defRPr>
            </a:lvl7pPr>
            <a:lvl8pPr marL="3429000" indent="-228600" eaLnBrk="0" fontAlgn="base" hangingPunct="0">
              <a:spcBef>
                <a:spcPct val="0"/>
              </a:spcBef>
              <a:spcAft>
                <a:spcPct val="0"/>
              </a:spcAft>
              <a:defRPr sz="2200">
                <a:solidFill>
                  <a:schemeClr val="tx1"/>
                </a:solidFill>
                <a:latin typeface="Tahoma" pitchFamily="34" charset="0"/>
                <a:cs typeface="Arial" charset="0"/>
              </a:defRPr>
            </a:lvl8pPr>
            <a:lvl9pPr marL="3886200" indent="-228600" eaLnBrk="0" fontAlgn="base" hangingPunct="0">
              <a:spcBef>
                <a:spcPct val="0"/>
              </a:spcBef>
              <a:spcAft>
                <a:spcPct val="0"/>
              </a:spcAft>
              <a:defRPr sz="2200">
                <a:solidFill>
                  <a:schemeClr val="tx1"/>
                </a:solidFill>
                <a:latin typeface="Tahoma" pitchFamily="34" charset="0"/>
                <a:cs typeface="Arial" charset="0"/>
              </a:defRPr>
            </a:lvl9pPr>
          </a:lstStyle>
          <a:p>
            <a:pPr algn="r" eaLnBrk="1" hangingPunct="1">
              <a:defRPr/>
            </a:pPr>
            <a:endParaRPr lang="nl-NL" altLang="nl-NL" smtClean="0"/>
          </a:p>
        </p:txBody>
      </p:sp>
      <p:sp>
        <p:nvSpPr>
          <p:cNvPr id="1031" name="Line 20"/>
          <p:cNvSpPr>
            <a:spLocks noChangeShapeType="1"/>
          </p:cNvSpPr>
          <p:nvPr userDrawn="1"/>
        </p:nvSpPr>
        <p:spPr bwMode="auto">
          <a:xfrm>
            <a:off x="0" y="67818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pic>
        <p:nvPicPr>
          <p:cNvPr id="1032" name="Picture 21" descr="TU_Delft_2.png                                                 00095E43Smidswater Server              C1CD65DB:"/>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571500" y="6184900"/>
            <a:ext cx="8874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22"/>
          <p:cNvSpPr>
            <a:spLocks noChangeShapeType="1"/>
          </p:cNvSpPr>
          <p:nvPr userDrawn="1"/>
        </p:nvSpPr>
        <p:spPr bwMode="auto">
          <a:xfrm>
            <a:off x="0" y="61341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034" name="Rectangle 28"/>
          <p:cNvSpPr>
            <a:spLocks noChangeArrowheads="1"/>
          </p:cNvSpPr>
          <p:nvPr userDrawn="1"/>
        </p:nvSpPr>
        <p:spPr bwMode="auto">
          <a:xfrm>
            <a:off x="0" y="0"/>
            <a:ext cx="469900" cy="2057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Tahoma" pitchFamily="34" charset="0"/>
                <a:cs typeface="Arial" charset="0"/>
              </a:defRPr>
            </a:lvl1pPr>
            <a:lvl2pPr marL="742950" indent="-285750" eaLnBrk="0" hangingPunct="0">
              <a:defRPr sz="2200">
                <a:solidFill>
                  <a:schemeClr val="tx1"/>
                </a:solidFill>
                <a:latin typeface="Tahoma" pitchFamily="34" charset="0"/>
                <a:cs typeface="Arial" charset="0"/>
              </a:defRPr>
            </a:lvl2pPr>
            <a:lvl3pPr marL="1143000" indent="-228600" eaLnBrk="0" hangingPunct="0">
              <a:defRPr sz="2200">
                <a:solidFill>
                  <a:schemeClr val="tx1"/>
                </a:solidFill>
                <a:latin typeface="Tahoma" pitchFamily="34" charset="0"/>
                <a:cs typeface="Arial" charset="0"/>
              </a:defRPr>
            </a:lvl3pPr>
            <a:lvl4pPr marL="1600200" indent="-228600" eaLnBrk="0" hangingPunct="0">
              <a:defRPr sz="2200">
                <a:solidFill>
                  <a:schemeClr val="tx1"/>
                </a:solidFill>
                <a:latin typeface="Tahoma" pitchFamily="34" charset="0"/>
                <a:cs typeface="Arial" charset="0"/>
              </a:defRPr>
            </a:lvl4pPr>
            <a:lvl5pPr marL="2057400" indent="-228600" eaLnBrk="0" hangingPunct="0">
              <a:defRPr sz="2200">
                <a:solidFill>
                  <a:schemeClr val="tx1"/>
                </a:solidFill>
                <a:latin typeface="Tahoma" pitchFamily="34" charset="0"/>
                <a:cs typeface="Arial" charset="0"/>
              </a:defRPr>
            </a:lvl5pPr>
            <a:lvl6pPr marL="2514600" indent="-228600" eaLnBrk="0" fontAlgn="base" hangingPunct="0">
              <a:spcBef>
                <a:spcPct val="0"/>
              </a:spcBef>
              <a:spcAft>
                <a:spcPct val="0"/>
              </a:spcAft>
              <a:defRPr sz="2200">
                <a:solidFill>
                  <a:schemeClr val="tx1"/>
                </a:solidFill>
                <a:latin typeface="Tahoma" pitchFamily="34" charset="0"/>
                <a:cs typeface="Arial" charset="0"/>
              </a:defRPr>
            </a:lvl6pPr>
            <a:lvl7pPr marL="2971800" indent="-228600" eaLnBrk="0" fontAlgn="base" hangingPunct="0">
              <a:spcBef>
                <a:spcPct val="0"/>
              </a:spcBef>
              <a:spcAft>
                <a:spcPct val="0"/>
              </a:spcAft>
              <a:defRPr sz="2200">
                <a:solidFill>
                  <a:schemeClr val="tx1"/>
                </a:solidFill>
                <a:latin typeface="Tahoma" pitchFamily="34" charset="0"/>
                <a:cs typeface="Arial" charset="0"/>
              </a:defRPr>
            </a:lvl7pPr>
            <a:lvl8pPr marL="3429000" indent="-228600" eaLnBrk="0" fontAlgn="base" hangingPunct="0">
              <a:spcBef>
                <a:spcPct val="0"/>
              </a:spcBef>
              <a:spcAft>
                <a:spcPct val="0"/>
              </a:spcAft>
              <a:defRPr sz="2200">
                <a:solidFill>
                  <a:schemeClr val="tx1"/>
                </a:solidFill>
                <a:latin typeface="Tahoma" pitchFamily="34" charset="0"/>
                <a:cs typeface="Arial" charset="0"/>
              </a:defRPr>
            </a:lvl8pPr>
            <a:lvl9pPr marL="3886200" indent="-228600" eaLnBrk="0" fontAlgn="base" hangingPunct="0">
              <a:spcBef>
                <a:spcPct val="0"/>
              </a:spcBef>
              <a:spcAft>
                <a:spcPct val="0"/>
              </a:spcAft>
              <a:defRPr sz="2200">
                <a:solidFill>
                  <a:schemeClr val="tx1"/>
                </a:solidFill>
                <a:latin typeface="Tahoma" pitchFamily="34" charset="0"/>
                <a:cs typeface="Arial" charset="0"/>
              </a:defRPr>
            </a:lvl9pPr>
          </a:lstStyle>
          <a:p>
            <a:pPr algn="r" eaLnBrk="1" hangingPunct="1">
              <a:defRPr/>
            </a:pPr>
            <a:endParaRPr lang="nl-NL" altLang="nl-NL" smtClean="0"/>
          </a:p>
        </p:txBody>
      </p:sp>
      <p:sp>
        <p:nvSpPr>
          <p:cNvPr id="1035" name="Text Box 15"/>
          <p:cNvSpPr txBox="1">
            <a:spLocks noChangeArrowheads="1"/>
          </p:cNvSpPr>
          <p:nvPr userDrawn="1"/>
        </p:nvSpPr>
        <p:spPr bwMode="auto">
          <a:xfrm>
            <a:off x="8229600" y="6294438"/>
            <a:ext cx="914400" cy="184150"/>
          </a:xfrm>
          <a:prstGeom prst="rect">
            <a:avLst/>
          </a:prstGeom>
          <a:noFill/>
          <a:ln>
            <a:noFill/>
          </a:ln>
          <a:extLst/>
        </p:spPr>
        <p:txBody>
          <a:bodyPr lIns="0" tIns="0" rIns="0" bIns="0">
            <a:spAutoFit/>
          </a:bodyPr>
          <a:lstStyle>
            <a:lvl1pPr eaLnBrk="0" hangingPunct="0">
              <a:defRPr sz="2200">
                <a:solidFill>
                  <a:schemeClr val="tx1"/>
                </a:solidFill>
                <a:latin typeface="Tahoma" charset="0"/>
              </a:defRPr>
            </a:lvl1pPr>
            <a:lvl2pPr marL="742950" indent="-285750" eaLnBrk="0" hangingPunct="0">
              <a:defRPr sz="2200">
                <a:solidFill>
                  <a:schemeClr val="tx1"/>
                </a:solidFill>
                <a:latin typeface="Tahoma" charset="0"/>
              </a:defRPr>
            </a:lvl2pPr>
            <a:lvl3pPr marL="1143000" indent="-228600" eaLnBrk="0" hangingPunct="0">
              <a:defRPr sz="2200">
                <a:solidFill>
                  <a:schemeClr val="tx1"/>
                </a:solidFill>
                <a:latin typeface="Tahoma" charset="0"/>
              </a:defRPr>
            </a:lvl3pPr>
            <a:lvl4pPr marL="1600200" indent="-228600" eaLnBrk="0" hangingPunct="0">
              <a:defRPr sz="2200">
                <a:solidFill>
                  <a:schemeClr val="tx1"/>
                </a:solidFill>
                <a:latin typeface="Tahoma" charset="0"/>
              </a:defRPr>
            </a:lvl4pPr>
            <a:lvl5pPr marL="2057400" indent="-228600" eaLnBrk="0" hangingPunct="0">
              <a:defRPr sz="2200">
                <a:solidFill>
                  <a:schemeClr val="tx1"/>
                </a:solidFill>
                <a:latin typeface="Tahoma" charset="0"/>
              </a:defRPr>
            </a:lvl5pPr>
            <a:lvl6pPr marL="2514600" indent="-228600" algn="r" eaLnBrk="0" fontAlgn="base" hangingPunct="0">
              <a:spcBef>
                <a:spcPct val="0"/>
              </a:spcBef>
              <a:spcAft>
                <a:spcPct val="0"/>
              </a:spcAft>
              <a:defRPr sz="2200">
                <a:solidFill>
                  <a:schemeClr val="tx1"/>
                </a:solidFill>
                <a:latin typeface="Tahoma" charset="0"/>
              </a:defRPr>
            </a:lvl6pPr>
            <a:lvl7pPr marL="2971800" indent="-228600" algn="r" eaLnBrk="0" fontAlgn="base" hangingPunct="0">
              <a:spcBef>
                <a:spcPct val="0"/>
              </a:spcBef>
              <a:spcAft>
                <a:spcPct val="0"/>
              </a:spcAft>
              <a:defRPr sz="2200">
                <a:solidFill>
                  <a:schemeClr val="tx1"/>
                </a:solidFill>
                <a:latin typeface="Tahoma" charset="0"/>
              </a:defRPr>
            </a:lvl7pPr>
            <a:lvl8pPr marL="3429000" indent="-228600" algn="r" eaLnBrk="0" fontAlgn="base" hangingPunct="0">
              <a:spcBef>
                <a:spcPct val="0"/>
              </a:spcBef>
              <a:spcAft>
                <a:spcPct val="0"/>
              </a:spcAft>
              <a:defRPr sz="2200">
                <a:solidFill>
                  <a:schemeClr val="tx1"/>
                </a:solidFill>
                <a:latin typeface="Tahoma" charset="0"/>
              </a:defRPr>
            </a:lvl8pPr>
            <a:lvl9pPr marL="3886200" indent="-228600" algn="r" eaLnBrk="0" fontAlgn="base" hangingPunct="0">
              <a:spcBef>
                <a:spcPct val="0"/>
              </a:spcBef>
              <a:spcAft>
                <a:spcPct val="0"/>
              </a:spcAft>
              <a:defRPr sz="2200">
                <a:solidFill>
                  <a:schemeClr val="tx1"/>
                </a:solidFill>
                <a:latin typeface="Tahoma" charset="0"/>
              </a:defRPr>
            </a:lvl9pPr>
          </a:lstStyle>
          <a:p>
            <a:pPr eaLnBrk="1" hangingPunct="1">
              <a:spcBef>
                <a:spcPct val="50000"/>
              </a:spcBef>
              <a:defRPr/>
            </a:pPr>
            <a:r>
              <a:rPr lang="nl-NL" sz="1200" dirty="0" smtClean="0">
                <a:solidFill>
                  <a:schemeClr val="bg2"/>
                </a:solidFill>
                <a:cs typeface="+mn-cs"/>
              </a:rPr>
              <a:t>| </a:t>
            </a:r>
            <a:endParaRPr lang="nl-NL" dirty="0" smtClean="0">
              <a:cs typeface="+mn-cs"/>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iming>
    <p:tnLst>
      <p:par>
        <p:cTn id="1" dur="indefinite" restart="never" nodeType="tmRoot"/>
      </p:par>
    </p:tnLst>
  </p:timing>
  <p:hf sldNum="0" hdr="0" ftr="0"/>
  <p:txStyles>
    <p:titleStyle>
      <a:lvl1pPr marL="857250" indent="-857250" algn="l" rtl="0" eaLnBrk="0" fontAlgn="base" hangingPunct="0">
        <a:spcBef>
          <a:spcPct val="0"/>
        </a:spcBef>
        <a:spcAft>
          <a:spcPct val="0"/>
        </a:spcAft>
        <a:defRPr sz="3300">
          <a:solidFill>
            <a:schemeClr val="tx1"/>
          </a:solidFill>
          <a:latin typeface="+mj-lt"/>
          <a:ea typeface="+mj-ea"/>
          <a:cs typeface="+mj-cs"/>
        </a:defRPr>
      </a:lvl1pPr>
      <a:lvl2pPr marL="857250" indent="-857250" algn="l" rtl="0" eaLnBrk="0" fontAlgn="base" hangingPunct="0">
        <a:spcBef>
          <a:spcPct val="0"/>
        </a:spcBef>
        <a:spcAft>
          <a:spcPct val="0"/>
        </a:spcAft>
        <a:defRPr sz="3300">
          <a:solidFill>
            <a:schemeClr val="tx1"/>
          </a:solidFill>
          <a:latin typeface="Bookman Old Style" pitchFamily="18" charset="0"/>
        </a:defRPr>
      </a:lvl2pPr>
      <a:lvl3pPr marL="857250" indent="-857250" algn="l" rtl="0" eaLnBrk="0" fontAlgn="base" hangingPunct="0">
        <a:spcBef>
          <a:spcPct val="0"/>
        </a:spcBef>
        <a:spcAft>
          <a:spcPct val="0"/>
        </a:spcAft>
        <a:defRPr sz="3300">
          <a:solidFill>
            <a:schemeClr val="tx1"/>
          </a:solidFill>
          <a:latin typeface="Bookman Old Style" pitchFamily="18" charset="0"/>
        </a:defRPr>
      </a:lvl3pPr>
      <a:lvl4pPr marL="857250" indent="-857250" algn="l" rtl="0" eaLnBrk="0" fontAlgn="base" hangingPunct="0">
        <a:spcBef>
          <a:spcPct val="0"/>
        </a:spcBef>
        <a:spcAft>
          <a:spcPct val="0"/>
        </a:spcAft>
        <a:defRPr sz="3300">
          <a:solidFill>
            <a:schemeClr val="tx1"/>
          </a:solidFill>
          <a:latin typeface="Bookman Old Style" pitchFamily="18" charset="0"/>
        </a:defRPr>
      </a:lvl4pPr>
      <a:lvl5pPr marL="857250" indent="-857250" algn="l" rtl="0" eaLnBrk="0" fontAlgn="base" hangingPunct="0">
        <a:spcBef>
          <a:spcPct val="0"/>
        </a:spcBef>
        <a:spcAft>
          <a:spcPct val="0"/>
        </a:spcAft>
        <a:defRPr sz="3300">
          <a:solidFill>
            <a:schemeClr val="tx1"/>
          </a:solidFill>
          <a:latin typeface="Bookman Old Style" pitchFamily="18" charset="0"/>
        </a:defRPr>
      </a:lvl5pPr>
      <a:lvl6pPr marL="1314450" indent="-857250" algn="l" rtl="0" fontAlgn="base">
        <a:spcBef>
          <a:spcPct val="0"/>
        </a:spcBef>
        <a:spcAft>
          <a:spcPct val="0"/>
        </a:spcAft>
        <a:defRPr sz="3300">
          <a:solidFill>
            <a:schemeClr val="tx1"/>
          </a:solidFill>
          <a:latin typeface="Bookman Old Style" pitchFamily="18" charset="0"/>
        </a:defRPr>
      </a:lvl6pPr>
      <a:lvl7pPr marL="1771650" indent="-857250" algn="l" rtl="0" fontAlgn="base">
        <a:spcBef>
          <a:spcPct val="0"/>
        </a:spcBef>
        <a:spcAft>
          <a:spcPct val="0"/>
        </a:spcAft>
        <a:defRPr sz="3300">
          <a:solidFill>
            <a:schemeClr val="tx1"/>
          </a:solidFill>
          <a:latin typeface="Bookman Old Style" pitchFamily="18" charset="0"/>
        </a:defRPr>
      </a:lvl7pPr>
      <a:lvl8pPr marL="2228850" indent="-857250" algn="l" rtl="0" fontAlgn="base">
        <a:spcBef>
          <a:spcPct val="0"/>
        </a:spcBef>
        <a:spcAft>
          <a:spcPct val="0"/>
        </a:spcAft>
        <a:defRPr sz="3300">
          <a:solidFill>
            <a:schemeClr val="tx1"/>
          </a:solidFill>
          <a:latin typeface="Bookman Old Style" pitchFamily="18" charset="0"/>
        </a:defRPr>
      </a:lvl8pPr>
      <a:lvl9pPr marL="2686050" indent="-857250" algn="l" rtl="0" fontAlgn="base">
        <a:spcBef>
          <a:spcPct val="0"/>
        </a:spcBef>
        <a:spcAft>
          <a:spcPct val="0"/>
        </a:spcAft>
        <a:defRPr sz="3300">
          <a:solidFill>
            <a:schemeClr val="tx1"/>
          </a:solidFill>
          <a:latin typeface="Bookman Old Style" pitchFamily="18" charset="0"/>
        </a:defRPr>
      </a:lvl9pPr>
    </p:titleStyle>
    <p:bodyStyle>
      <a:lvl1pPr marL="195263" indent="-195263" algn="l" rtl="0" eaLnBrk="0" fontAlgn="base" hangingPunct="0">
        <a:lnSpc>
          <a:spcPts val="2500"/>
        </a:lnSpc>
        <a:spcBef>
          <a:spcPct val="0"/>
        </a:spcBef>
        <a:spcAft>
          <a:spcPct val="0"/>
        </a:spcAft>
        <a:buClr>
          <a:schemeClr val="bg2"/>
        </a:buClr>
        <a:buChar char="•"/>
        <a:defRPr sz="2000">
          <a:solidFill>
            <a:schemeClr val="tx1"/>
          </a:solidFill>
          <a:latin typeface="+mn-lt"/>
          <a:ea typeface="+mn-ea"/>
          <a:cs typeface="+mn-cs"/>
        </a:defRPr>
      </a:lvl1pPr>
      <a:lvl2pPr marL="576263" indent="-190500" algn="l" rtl="0" eaLnBrk="0" fontAlgn="base" hangingPunct="0">
        <a:lnSpc>
          <a:spcPts val="2500"/>
        </a:lnSpc>
        <a:spcBef>
          <a:spcPct val="0"/>
        </a:spcBef>
        <a:spcAft>
          <a:spcPct val="0"/>
        </a:spcAft>
        <a:buClr>
          <a:schemeClr val="bg2"/>
        </a:buClr>
        <a:buFont typeface="Times" pitchFamily="18" charset="0"/>
        <a:buChar char="•"/>
        <a:defRPr>
          <a:solidFill>
            <a:schemeClr val="tx1"/>
          </a:solidFill>
          <a:latin typeface="+mn-lt"/>
        </a:defRPr>
      </a:lvl2pPr>
      <a:lvl3pPr marL="957263" indent="-190500" algn="l" rtl="0" eaLnBrk="0" fontAlgn="base" hangingPunct="0">
        <a:lnSpc>
          <a:spcPts val="2500"/>
        </a:lnSpc>
        <a:spcBef>
          <a:spcPct val="0"/>
        </a:spcBef>
        <a:spcAft>
          <a:spcPct val="0"/>
        </a:spcAft>
        <a:buClr>
          <a:schemeClr val="bg2"/>
        </a:buClr>
        <a:buFont typeface="Times" pitchFamily="18" charset="0"/>
        <a:buChar char="•"/>
        <a:defRPr sz="1600">
          <a:solidFill>
            <a:schemeClr val="tx1"/>
          </a:solidFill>
          <a:latin typeface="+mn-lt"/>
        </a:defRPr>
      </a:lvl3pPr>
      <a:lvl4pPr marL="1338263" indent="-190500" algn="l" rtl="0" eaLnBrk="0" fontAlgn="base" hangingPunct="0">
        <a:lnSpc>
          <a:spcPts val="2500"/>
        </a:lnSpc>
        <a:spcBef>
          <a:spcPct val="0"/>
        </a:spcBef>
        <a:spcAft>
          <a:spcPct val="0"/>
        </a:spcAft>
        <a:buClr>
          <a:schemeClr val="bg2"/>
        </a:buClr>
        <a:buFont typeface="Times" pitchFamily="18" charset="0"/>
        <a:buChar char="•"/>
        <a:defRPr sz="1400">
          <a:solidFill>
            <a:schemeClr val="tx1"/>
          </a:solidFill>
          <a:latin typeface="+mn-lt"/>
        </a:defRPr>
      </a:lvl4pPr>
      <a:lvl5pPr marL="1719263" indent="-190500" algn="l" rtl="0" eaLnBrk="0" fontAlgn="base" hangingPunct="0">
        <a:lnSpc>
          <a:spcPts val="2500"/>
        </a:lnSpc>
        <a:spcBef>
          <a:spcPct val="0"/>
        </a:spcBef>
        <a:spcAft>
          <a:spcPct val="0"/>
        </a:spcAft>
        <a:buClr>
          <a:schemeClr val="bg2"/>
        </a:buClr>
        <a:buChar char="•"/>
        <a:defRPr sz="1200">
          <a:solidFill>
            <a:schemeClr val="tx1"/>
          </a:solidFill>
          <a:latin typeface="+mn-lt"/>
        </a:defRPr>
      </a:lvl5pPr>
      <a:lvl6pPr marL="2176463" indent="-190500" algn="l" rtl="0" fontAlgn="base">
        <a:lnSpc>
          <a:spcPts val="2500"/>
        </a:lnSpc>
        <a:spcBef>
          <a:spcPct val="0"/>
        </a:spcBef>
        <a:spcAft>
          <a:spcPct val="0"/>
        </a:spcAft>
        <a:buClr>
          <a:schemeClr val="bg2"/>
        </a:buClr>
        <a:buChar char="•"/>
        <a:defRPr sz="1200">
          <a:solidFill>
            <a:schemeClr val="tx1"/>
          </a:solidFill>
          <a:latin typeface="+mn-lt"/>
        </a:defRPr>
      </a:lvl6pPr>
      <a:lvl7pPr marL="2633663" indent="-190500" algn="l" rtl="0" fontAlgn="base">
        <a:lnSpc>
          <a:spcPts val="2500"/>
        </a:lnSpc>
        <a:spcBef>
          <a:spcPct val="0"/>
        </a:spcBef>
        <a:spcAft>
          <a:spcPct val="0"/>
        </a:spcAft>
        <a:buClr>
          <a:schemeClr val="bg2"/>
        </a:buClr>
        <a:buChar char="•"/>
        <a:defRPr sz="1200">
          <a:solidFill>
            <a:schemeClr val="tx1"/>
          </a:solidFill>
          <a:latin typeface="+mn-lt"/>
        </a:defRPr>
      </a:lvl7pPr>
      <a:lvl8pPr marL="3090863" indent="-190500" algn="l" rtl="0" fontAlgn="base">
        <a:lnSpc>
          <a:spcPts val="2500"/>
        </a:lnSpc>
        <a:spcBef>
          <a:spcPct val="0"/>
        </a:spcBef>
        <a:spcAft>
          <a:spcPct val="0"/>
        </a:spcAft>
        <a:buClr>
          <a:schemeClr val="bg2"/>
        </a:buClr>
        <a:buChar char="•"/>
        <a:defRPr sz="1200">
          <a:solidFill>
            <a:schemeClr val="tx1"/>
          </a:solidFill>
          <a:latin typeface="+mn-lt"/>
        </a:defRPr>
      </a:lvl8pPr>
      <a:lvl9pPr marL="3548063" indent="-190500" algn="l" rtl="0" fontAlgn="base">
        <a:lnSpc>
          <a:spcPts val="2500"/>
        </a:lnSpc>
        <a:spcBef>
          <a:spcPct val="0"/>
        </a:spcBef>
        <a:spcAft>
          <a:spcPct val="0"/>
        </a:spcAft>
        <a:buClr>
          <a:schemeClr val="bg2"/>
        </a:buClr>
        <a:buChar char="•"/>
        <a:defRPr sz="1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youtube.com/watch?v=n_1apYo6-Ow"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youtube.com/watch?v=BGPGknpq3e0" TargetMode="External"/><Relationship Id="rId5" Type="http://schemas.openxmlformats.org/officeDocument/2006/relationships/hyperlink" Target="https://www.youtube.com/watch?v=JMPhtJx4E2w" TargetMode="External"/><Relationship Id="rId4" Type="http://schemas.openxmlformats.org/officeDocument/2006/relationships/hyperlink" Target="https://www.youtube.com/watch?v=3j5DJitso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hyperlink" Target="https://www.youtube.com/watch?v=pKl079M656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youtu.be/d-cY_VZtB7k" TargetMode="External"/><Relationship Id="rId5" Type="http://schemas.openxmlformats.org/officeDocument/2006/relationships/hyperlink" Target="http://youtu.be/S90E7dqu7X8" TargetMode="External"/><Relationship Id="rId4" Type="http://schemas.openxmlformats.org/officeDocument/2006/relationships/hyperlink" Target="http://youtu.be/JkOCjimq9X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smtClean="0">
                <a:solidFill>
                  <a:schemeClr val="bg1">
                    <a:lumMod val="50000"/>
                  </a:schemeClr>
                </a:solidFill>
              </a:rPr>
              <a:t>‘</a:t>
            </a:r>
            <a:r>
              <a:rPr lang="en-US" altLang="nl-NL" sz="3200" b="1" dirty="0" err="1" smtClean="0">
                <a:solidFill>
                  <a:schemeClr val="bg1">
                    <a:lumMod val="50000"/>
                  </a:schemeClr>
                </a:solidFill>
              </a:rPr>
              <a:t>Biomedisch</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Ontwerpen</a:t>
            </a:r>
            <a:r>
              <a:rPr lang="en-US" altLang="nl-NL" sz="3200" b="1" dirty="0" smtClean="0">
                <a:solidFill>
                  <a:schemeClr val="bg1">
                    <a:lumMod val="50000"/>
                  </a:schemeClr>
                </a:solidFill>
              </a:rPr>
              <a:t>’</a:t>
            </a:r>
          </a:p>
          <a:p>
            <a:pPr eaLnBrk="1" hangingPunct="1">
              <a:lnSpc>
                <a:spcPct val="150000"/>
              </a:lnSpc>
              <a:buClrTx/>
              <a:buNone/>
            </a:pPr>
            <a:r>
              <a:rPr lang="en-US" altLang="nl-NL" sz="2400" dirty="0" err="1">
                <a:solidFill>
                  <a:srgbClr val="8DC642"/>
                </a:solidFill>
              </a:rPr>
              <a:t>Stap</a:t>
            </a:r>
            <a:r>
              <a:rPr lang="en-US" altLang="nl-NL" sz="2400" dirty="0">
                <a:solidFill>
                  <a:srgbClr val="8DC642"/>
                </a:solidFill>
              </a:rPr>
              <a:t> </a:t>
            </a:r>
            <a:r>
              <a:rPr lang="en-US" altLang="nl-NL" sz="2400" dirty="0" smtClean="0">
                <a:solidFill>
                  <a:srgbClr val="8DC642"/>
                </a:solidFill>
              </a:rPr>
              <a:t>1: </a:t>
            </a:r>
            <a:r>
              <a:rPr lang="en-US" altLang="nl-NL" sz="2400" dirty="0" err="1">
                <a:solidFill>
                  <a:srgbClr val="8DC642"/>
                </a:solidFill>
              </a:rPr>
              <a:t>P</a:t>
            </a:r>
            <a:r>
              <a:rPr lang="en-US" altLang="nl-NL" sz="2400" dirty="0" err="1" smtClean="0">
                <a:solidFill>
                  <a:srgbClr val="8DC642"/>
                </a:solidFill>
              </a:rPr>
              <a:t>robleem</a:t>
            </a:r>
            <a:r>
              <a:rPr lang="en-US" altLang="nl-NL" sz="2400" dirty="0" smtClean="0">
                <a:solidFill>
                  <a:srgbClr val="8DC642"/>
                </a:solidFill>
              </a:rPr>
              <a:t> </a:t>
            </a:r>
            <a:r>
              <a:rPr lang="en-US" altLang="nl-NL" sz="2400" dirty="0" err="1">
                <a:solidFill>
                  <a:srgbClr val="8DC642"/>
                </a:solidFill>
              </a:rPr>
              <a:t>verkennen</a:t>
            </a:r>
            <a:r>
              <a:rPr lang="en-US" altLang="nl-NL" sz="2400" dirty="0">
                <a:solidFill>
                  <a:srgbClr val="8DC642"/>
                </a:solidFill>
              </a:rPr>
              <a:t> </a:t>
            </a:r>
            <a:r>
              <a:rPr lang="en-US" altLang="nl-NL" sz="2400" dirty="0" err="1">
                <a:solidFill>
                  <a:srgbClr val="8DC642"/>
                </a:solidFill>
              </a:rPr>
              <a:t>en</a:t>
            </a:r>
            <a:r>
              <a:rPr lang="en-US" altLang="nl-NL" sz="2400" dirty="0">
                <a:solidFill>
                  <a:srgbClr val="8DC642"/>
                </a:solidFill>
              </a:rPr>
              <a:t> </a:t>
            </a:r>
            <a:r>
              <a:rPr lang="en-US" altLang="nl-NL" sz="2400" dirty="0" err="1">
                <a:solidFill>
                  <a:srgbClr val="8DC642"/>
                </a:solidFill>
              </a:rPr>
              <a:t>formuleren</a:t>
            </a:r>
            <a:endParaRPr lang="en-US" altLang="nl-NL" sz="2400" dirty="0">
              <a:solidFill>
                <a:srgbClr val="8DC642"/>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0828" t="7715" r="13871"/>
          <a:stretch/>
        </p:blipFill>
        <p:spPr>
          <a:xfrm>
            <a:off x="899592" y="2152513"/>
            <a:ext cx="3219280" cy="348443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3591" y="2060847"/>
            <a:ext cx="3627291" cy="3667771"/>
          </a:xfrm>
          <a:prstGeom prst="rect">
            <a:avLst/>
          </a:prstGeom>
        </p:spPr>
      </p:pic>
    </p:spTree>
  </p:cSld>
  <p:clrMapOvr>
    <a:masterClrMapping/>
  </p:clrMapOvr>
  <p:transition spd="slow"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Stap</a:t>
            </a:r>
            <a:r>
              <a:rPr lang="en-US" altLang="nl-NL" sz="3200" b="1" dirty="0" smtClean="0">
                <a:solidFill>
                  <a:schemeClr val="bg1">
                    <a:lumMod val="50000"/>
                  </a:schemeClr>
                </a:solidFill>
              </a:rPr>
              <a:t> 1: </a:t>
            </a:r>
            <a:r>
              <a:rPr lang="en-US" altLang="nl-NL" sz="3200" b="1" dirty="0" err="1" smtClean="0">
                <a:solidFill>
                  <a:schemeClr val="bg1">
                    <a:lumMod val="50000"/>
                  </a:schemeClr>
                </a:solidFill>
              </a:rPr>
              <a:t>Probleem</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verkennen</a:t>
            </a:r>
            <a:endParaRPr lang="en-US" altLang="nl-NL" sz="3200" b="1" dirty="0" smtClean="0">
              <a:solidFill>
                <a:schemeClr val="bg1">
                  <a:lumMod val="50000"/>
                </a:schemeClr>
              </a:solidFill>
            </a:endParaRPr>
          </a:p>
          <a:p>
            <a:pPr eaLnBrk="1" hangingPunct="1">
              <a:lnSpc>
                <a:spcPct val="150000"/>
              </a:lnSpc>
              <a:buClrTx/>
              <a:buNone/>
            </a:pPr>
            <a:r>
              <a:rPr lang="en-US" altLang="nl-NL" sz="2400" dirty="0" smtClean="0">
                <a:solidFill>
                  <a:srgbClr val="8DC642"/>
                </a:solidFill>
              </a:rPr>
              <a:t>Het </a:t>
            </a:r>
            <a:r>
              <a:rPr lang="en-US" altLang="nl-NL" sz="2400" dirty="0" err="1" smtClean="0">
                <a:solidFill>
                  <a:srgbClr val="8DC642"/>
                </a:solidFill>
              </a:rPr>
              <a:t>goede</a:t>
            </a:r>
            <a:r>
              <a:rPr lang="en-US" altLang="nl-NL" sz="2400" dirty="0" smtClean="0">
                <a:solidFill>
                  <a:srgbClr val="8DC642"/>
                </a:solidFill>
              </a:rPr>
              <a:t> </a:t>
            </a:r>
            <a:r>
              <a:rPr lang="en-US" altLang="nl-NL" sz="2400" dirty="0" err="1" smtClean="0">
                <a:solidFill>
                  <a:srgbClr val="8DC642"/>
                </a:solidFill>
              </a:rPr>
              <a:t>probleem</a:t>
            </a:r>
            <a:r>
              <a:rPr lang="en-US" altLang="nl-NL" sz="2400" dirty="0" smtClean="0">
                <a:solidFill>
                  <a:srgbClr val="8DC642"/>
                </a:solidFill>
              </a:rPr>
              <a:t> </a:t>
            </a:r>
            <a:r>
              <a:rPr lang="en-US" altLang="nl-NL" sz="2400" dirty="0" err="1" smtClean="0">
                <a:solidFill>
                  <a:srgbClr val="8DC642"/>
                </a:solidFill>
              </a:rPr>
              <a:t>oplossen</a:t>
            </a:r>
            <a:endParaRPr lang="en-US" altLang="nl-NL" sz="2400" dirty="0">
              <a:solidFill>
                <a:srgbClr val="8DC642"/>
              </a:solidFill>
            </a:endParaRPr>
          </a:p>
          <a:p>
            <a:pPr eaLnBrk="1" hangingPunct="1">
              <a:lnSpc>
                <a:spcPct val="150000"/>
              </a:lnSpc>
              <a:buClrTx/>
              <a:buNone/>
            </a:pP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079947"/>
            <a:ext cx="8327070"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0">
              <a:spcAft>
                <a:spcPts val="500"/>
              </a:spcAft>
              <a:buNone/>
            </a:pPr>
            <a:r>
              <a:rPr lang="en-US" sz="1800" dirty="0"/>
              <a:t>Just </a:t>
            </a:r>
            <a:r>
              <a:rPr lang="en-US" sz="1800" dirty="0" err="1"/>
              <a:t>en</a:t>
            </a:r>
            <a:r>
              <a:rPr lang="en-US" sz="1800" dirty="0"/>
              <a:t> </a:t>
            </a:r>
            <a:r>
              <a:rPr lang="en-US" sz="1800" dirty="0" err="1"/>
              <a:t>Maaike</a:t>
            </a:r>
            <a:r>
              <a:rPr lang="en-US" sz="1800" dirty="0"/>
              <a:t> </a:t>
            </a:r>
            <a:r>
              <a:rPr lang="en-US" sz="1800" dirty="0" err="1"/>
              <a:t>zijn</a:t>
            </a:r>
            <a:r>
              <a:rPr lang="en-US" sz="1800" dirty="0"/>
              <a:t> </a:t>
            </a:r>
            <a:r>
              <a:rPr lang="en-US" sz="1800" dirty="0" err="1"/>
              <a:t>ontwerpers</a:t>
            </a:r>
            <a:r>
              <a:rPr lang="en-US" sz="1800" dirty="0"/>
              <a:t>. </a:t>
            </a:r>
            <a:r>
              <a:rPr lang="en-US" sz="1800" dirty="0" err="1"/>
              <a:t>Ze</a:t>
            </a:r>
            <a:r>
              <a:rPr lang="en-US" sz="1800" dirty="0"/>
              <a:t> </a:t>
            </a:r>
            <a:r>
              <a:rPr lang="en-US" sz="1800" dirty="0" err="1"/>
              <a:t>kijken</a:t>
            </a:r>
            <a:r>
              <a:rPr lang="en-US" sz="1800" dirty="0"/>
              <a:t> </a:t>
            </a:r>
            <a:r>
              <a:rPr lang="en-US" sz="1800" dirty="0" err="1"/>
              <a:t>en</a:t>
            </a:r>
            <a:r>
              <a:rPr lang="en-US" sz="1800" dirty="0"/>
              <a:t> </a:t>
            </a:r>
            <a:r>
              <a:rPr lang="en-US" sz="1800" dirty="0" err="1"/>
              <a:t>luisteren</a:t>
            </a:r>
            <a:r>
              <a:rPr lang="en-US" sz="1800" dirty="0"/>
              <a:t> </a:t>
            </a:r>
            <a:r>
              <a:rPr lang="en-US" sz="1800" dirty="0" err="1"/>
              <a:t>goed</a:t>
            </a:r>
            <a:r>
              <a:rPr lang="en-US" sz="1800" dirty="0"/>
              <a:t>. </a:t>
            </a:r>
            <a:r>
              <a:rPr lang="en-US" sz="1800" dirty="0" err="1"/>
              <a:t>Ze</a:t>
            </a:r>
            <a:r>
              <a:rPr lang="en-US" sz="1800" dirty="0"/>
              <a:t> </a:t>
            </a:r>
            <a:r>
              <a:rPr lang="en-US" sz="1800" dirty="0" err="1"/>
              <a:t>zien</a:t>
            </a:r>
            <a:r>
              <a:rPr lang="en-US" sz="1800" dirty="0"/>
              <a:t> </a:t>
            </a:r>
            <a:r>
              <a:rPr lang="en-US" sz="1800" dirty="0" err="1"/>
              <a:t>en</a:t>
            </a:r>
            <a:r>
              <a:rPr lang="en-US" sz="1800" dirty="0"/>
              <a:t> </a:t>
            </a:r>
            <a:r>
              <a:rPr lang="en-US" sz="1800" dirty="0" err="1"/>
              <a:t>horen</a:t>
            </a:r>
            <a:r>
              <a:rPr lang="en-US" sz="1800" dirty="0"/>
              <a:t> </a:t>
            </a:r>
            <a:r>
              <a:rPr lang="en-US" sz="1800" dirty="0" err="1"/>
              <a:t>dat</a:t>
            </a:r>
            <a:r>
              <a:rPr lang="en-US" sz="1800" dirty="0"/>
              <a:t> </a:t>
            </a:r>
            <a:r>
              <a:rPr lang="en-US" sz="1800" dirty="0" err="1"/>
              <a:t>mensen</a:t>
            </a:r>
            <a:r>
              <a:rPr lang="en-US" sz="1800" dirty="0"/>
              <a:t> </a:t>
            </a:r>
            <a:r>
              <a:rPr lang="en-US" sz="1800" dirty="0" err="1"/>
              <a:t>hun</a:t>
            </a:r>
            <a:r>
              <a:rPr lang="en-US" sz="1800" dirty="0"/>
              <a:t> </a:t>
            </a:r>
            <a:r>
              <a:rPr lang="en-US" sz="1800" dirty="0" err="1"/>
              <a:t>prothese</a:t>
            </a:r>
            <a:r>
              <a:rPr lang="en-US" sz="1800" dirty="0"/>
              <a:t> </a:t>
            </a:r>
            <a:r>
              <a:rPr lang="en-US" sz="1800" dirty="0" err="1"/>
              <a:t>niet</a:t>
            </a:r>
            <a:r>
              <a:rPr lang="en-US" sz="1800" dirty="0"/>
              <a:t> </a:t>
            </a:r>
            <a:r>
              <a:rPr lang="en-US" sz="1800" dirty="0" err="1"/>
              <a:t>gebruiken</a:t>
            </a:r>
            <a:r>
              <a:rPr lang="en-US" sz="1800" dirty="0"/>
              <a:t>. </a:t>
            </a:r>
          </a:p>
          <a:p>
            <a:pPr marL="0" indent="0">
              <a:spcAft>
                <a:spcPts val="500"/>
              </a:spcAft>
              <a:buNone/>
            </a:pPr>
            <a:endParaRPr lang="en-US" sz="1800" dirty="0"/>
          </a:p>
          <a:p>
            <a:pPr marL="0" indent="0">
              <a:spcAft>
                <a:spcPts val="500"/>
              </a:spcAft>
              <a:buNone/>
            </a:pPr>
            <a:r>
              <a:rPr lang="en-US" sz="1800" dirty="0" err="1"/>
              <a:t>Maaike</a:t>
            </a:r>
            <a:r>
              <a:rPr lang="en-US" sz="1800" dirty="0"/>
              <a:t> </a:t>
            </a:r>
            <a:r>
              <a:rPr lang="en-US" sz="1800" dirty="0" err="1"/>
              <a:t>en</a:t>
            </a:r>
            <a:r>
              <a:rPr lang="en-US" sz="1800" dirty="0"/>
              <a:t> Just </a:t>
            </a:r>
            <a:r>
              <a:rPr lang="en-US" sz="1800" dirty="0" err="1"/>
              <a:t>vragen</a:t>
            </a:r>
            <a:r>
              <a:rPr lang="en-US" sz="1800" dirty="0"/>
              <a:t>: Hoe </a:t>
            </a:r>
            <a:r>
              <a:rPr lang="en-US" sz="1800" dirty="0" err="1"/>
              <a:t>komt</a:t>
            </a:r>
            <a:r>
              <a:rPr lang="en-US" sz="1800" dirty="0"/>
              <a:t> </a:t>
            </a:r>
            <a:r>
              <a:rPr lang="en-US" sz="1800" dirty="0" err="1"/>
              <a:t>dat</a:t>
            </a:r>
            <a:r>
              <a:rPr lang="en-US" sz="1800" dirty="0"/>
              <a:t>? </a:t>
            </a:r>
            <a:r>
              <a:rPr lang="en-US" sz="1800" dirty="0" err="1"/>
              <a:t>En</a:t>
            </a:r>
            <a:r>
              <a:rPr lang="en-US" sz="1800" dirty="0"/>
              <a:t> </a:t>
            </a:r>
            <a:r>
              <a:rPr lang="en-US" sz="1800" dirty="0" err="1"/>
              <a:t>ontdekken</a:t>
            </a:r>
            <a:r>
              <a:rPr lang="en-US" sz="1800" dirty="0"/>
              <a:t>: de </a:t>
            </a:r>
            <a:r>
              <a:rPr lang="en-US" sz="1800" dirty="0" err="1"/>
              <a:t>prothese</a:t>
            </a:r>
            <a:r>
              <a:rPr lang="en-US" sz="1800" dirty="0"/>
              <a:t> </a:t>
            </a:r>
            <a:r>
              <a:rPr lang="en-US" sz="1800" dirty="0" err="1"/>
              <a:t>helpt</a:t>
            </a:r>
            <a:r>
              <a:rPr lang="en-US" sz="1800" dirty="0"/>
              <a:t> </a:t>
            </a:r>
            <a:r>
              <a:rPr lang="en-US" sz="1800" dirty="0" err="1"/>
              <a:t>wel</a:t>
            </a:r>
            <a:r>
              <a:rPr lang="en-US" sz="1800" dirty="0"/>
              <a:t> </a:t>
            </a:r>
            <a:r>
              <a:rPr lang="en-US" sz="1800" dirty="0" err="1"/>
              <a:t>als</a:t>
            </a:r>
            <a:r>
              <a:rPr lang="en-US" sz="1800" dirty="0"/>
              <a:t> je </a:t>
            </a:r>
            <a:r>
              <a:rPr lang="en-US" sz="1800" dirty="0" err="1"/>
              <a:t>je</a:t>
            </a:r>
            <a:r>
              <a:rPr lang="en-US" sz="1800" dirty="0"/>
              <a:t> </a:t>
            </a:r>
            <a:r>
              <a:rPr lang="en-US" sz="1800" dirty="0" err="1"/>
              <a:t>tanden</a:t>
            </a:r>
            <a:r>
              <a:rPr lang="en-US" sz="1800" dirty="0"/>
              <a:t> </a:t>
            </a:r>
            <a:r>
              <a:rPr lang="en-US" sz="1800" dirty="0" err="1"/>
              <a:t>poetst</a:t>
            </a:r>
            <a:r>
              <a:rPr lang="en-US" sz="1800" dirty="0"/>
              <a:t>, maar is </a:t>
            </a:r>
            <a:r>
              <a:rPr lang="en-US" sz="1800" dirty="0" err="1"/>
              <a:t>lastig</a:t>
            </a:r>
            <a:r>
              <a:rPr lang="en-US" sz="1800" dirty="0"/>
              <a:t> </a:t>
            </a:r>
            <a:r>
              <a:rPr lang="en-US" sz="1800" dirty="0" err="1"/>
              <a:t>en</a:t>
            </a:r>
            <a:r>
              <a:rPr lang="en-US" sz="1800" dirty="0"/>
              <a:t> </a:t>
            </a:r>
            <a:r>
              <a:rPr lang="en-US" sz="1800" dirty="0" err="1"/>
              <a:t>zwaar</a:t>
            </a:r>
            <a:r>
              <a:rPr lang="en-US" sz="1800" dirty="0"/>
              <a:t> </a:t>
            </a:r>
            <a:r>
              <a:rPr lang="en-US" sz="1800" dirty="0" err="1"/>
              <a:t>als</a:t>
            </a:r>
            <a:r>
              <a:rPr lang="en-US" sz="1800" dirty="0"/>
              <a:t> je </a:t>
            </a:r>
            <a:r>
              <a:rPr lang="en-US" sz="1800" dirty="0" err="1"/>
              <a:t>niets</a:t>
            </a:r>
            <a:r>
              <a:rPr lang="en-US" sz="1800" dirty="0"/>
              <a:t> </a:t>
            </a:r>
            <a:r>
              <a:rPr lang="en-US" sz="1800" dirty="0" err="1"/>
              <a:t>doet</a:t>
            </a:r>
            <a:r>
              <a:rPr lang="en-US" sz="1800" dirty="0"/>
              <a:t>.</a:t>
            </a:r>
          </a:p>
          <a:p>
            <a:pPr marL="0" indent="0">
              <a:spcAft>
                <a:spcPts val="500"/>
              </a:spcAft>
              <a:buNone/>
            </a:pPr>
            <a:endParaRPr lang="en-US" sz="1800" dirty="0"/>
          </a:p>
          <a:p>
            <a:pPr marL="0" indent="0">
              <a:spcAft>
                <a:spcPts val="500"/>
              </a:spcAft>
              <a:buNone/>
            </a:pPr>
            <a:r>
              <a:rPr lang="en-US" sz="1800" dirty="0" err="1"/>
              <a:t>Ze</a:t>
            </a:r>
            <a:r>
              <a:rPr lang="en-US" sz="1800" dirty="0"/>
              <a:t> </a:t>
            </a:r>
            <a:r>
              <a:rPr lang="en-US" sz="1800" dirty="0" err="1"/>
              <a:t>gaan</a:t>
            </a:r>
            <a:r>
              <a:rPr lang="en-US" sz="1800" dirty="0"/>
              <a:t> de </a:t>
            </a:r>
            <a:r>
              <a:rPr lang="en-US" sz="1800" dirty="0" err="1"/>
              <a:t>prothese</a:t>
            </a:r>
            <a:r>
              <a:rPr lang="en-US" sz="1800" dirty="0"/>
              <a:t> </a:t>
            </a:r>
            <a:r>
              <a:rPr lang="en-US" sz="1800" dirty="0" err="1"/>
              <a:t>prettiger</a:t>
            </a:r>
            <a:r>
              <a:rPr lang="en-US" sz="1800" dirty="0"/>
              <a:t> </a:t>
            </a:r>
            <a:r>
              <a:rPr lang="en-US" sz="1800" dirty="0" err="1"/>
              <a:t>maken</a:t>
            </a:r>
            <a:r>
              <a:rPr lang="en-US" sz="1800" dirty="0"/>
              <a:t> </a:t>
            </a:r>
            <a:r>
              <a:rPr lang="en-US" sz="1800" dirty="0" err="1"/>
              <a:t>voor</a:t>
            </a:r>
            <a:r>
              <a:rPr lang="en-US" sz="1800" dirty="0"/>
              <a:t> de </a:t>
            </a:r>
            <a:r>
              <a:rPr lang="en-US" sz="1800" dirty="0" err="1"/>
              <a:t>momenten</a:t>
            </a:r>
            <a:r>
              <a:rPr lang="en-US" sz="1800" dirty="0"/>
              <a:t> </a:t>
            </a:r>
            <a:r>
              <a:rPr lang="en-US" sz="1800" dirty="0" err="1"/>
              <a:t>dat</a:t>
            </a:r>
            <a:r>
              <a:rPr lang="en-US" sz="1800" dirty="0"/>
              <a:t> </a:t>
            </a:r>
            <a:r>
              <a:rPr lang="en-US" sz="1800" dirty="0" err="1"/>
              <a:t>iemand</a:t>
            </a:r>
            <a:r>
              <a:rPr lang="en-US" sz="1800" dirty="0"/>
              <a:t> </a:t>
            </a:r>
            <a:r>
              <a:rPr lang="en-US" sz="1800" dirty="0" err="1"/>
              <a:t>niets</a:t>
            </a:r>
            <a:r>
              <a:rPr lang="en-US" sz="1800" dirty="0"/>
              <a:t> </a:t>
            </a:r>
            <a:r>
              <a:rPr lang="en-US" sz="1800" dirty="0" err="1"/>
              <a:t>doet</a:t>
            </a:r>
            <a:r>
              <a:rPr lang="en-US" sz="1800" dirty="0"/>
              <a:t>. </a:t>
            </a:r>
            <a:r>
              <a:rPr lang="en-US" sz="1800" dirty="0" err="1"/>
              <a:t>Andere</a:t>
            </a:r>
            <a:r>
              <a:rPr lang="en-US" sz="1800" dirty="0"/>
              <a:t> </a:t>
            </a:r>
            <a:r>
              <a:rPr lang="en-US" sz="1800" dirty="0" err="1"/>
              <a:t>onderzoekers</a:t>
            </a:r>
            <a:r>
              <a:rPr lang="en-US" sz="1800" dirty="0"/>
              <a:t> </a:t>
            </a:r>
            <a:r>
              <a:rPr lang="en-US" sz="1800" dirty="0" err="1"/>
              <a:t>zijn</a:t>
            </a:r>
            <a:r>
              <a:rPr lang="en-US" sz="1800" dirty="0"/>
              <a:t> </a:t>
            </a:r>
            <a:r>
              <a:rPr lang="en-US" sz="1800" dirty="0" err="1"/>
              <a:t>vooral</a:t>
            </a:r>
            <a:r>
              <a:rPr lang="en-US" sz="1800" dirty="0"/>
              <a:t> </a:t>
            </a:r>
            <a:r>
              <a:rPr lang="en-US" sz="1800" dirty="0" err="1"/>
              <a:t>bezig</a:t>
            </a:r>
            <a:r>
              <a:rPr lang="en-US" sz="1800" dirty="0"/>
              <a:t> met de </a:t>
            </a:r>
            <a:r>
              <a:rPr lang="en-US" sz="1800" dirty="0" err="1"/>
              <a:t>momenten</a:t>
            </a:r>
            <a:r>
              <a:rPr lang="en-US" sz="1800" dirty="0"/>
              <a:t> </a:t>
            </a:r>
            <a:r>
              <a:rPr lang="en-US" sz="1800" dirty="0" err="1"/>
              <a:t>dat</a:t>
            </a:r>
            <a:r>
              <a:rPr lang="en-US" sz="1800" dirty="0"/>
              <a:t> </a:t>
            </a:r>
            <a:r>
              <a:rPr lang="en-US" sz="1800" dirty="0" err="1"/>
              <a:t>iemand</a:t>
            </a:r>
            <a:r>
              <a:rPr lang="en-US" sz="1800" dirty="0"/>
              <a:t> de </a:t>
            </a:r>
            <a:r>
              <a:rPr lang="en-US" sz="1800" dirty="0" err="1"/>
              <a:t>prothese</a:t>
            </a:r>
            <a:r>
              <a:rPr lang="en-US" sz="1800" dirty="0"/>
              <a:t> </a:t>
            </a:r>
            <a:r>
              <a:rPr lang="en-US" sz="1800" dirty="0" err="1"/>
              <a:t>gebruikt</a:t>
            </a:r>
            <a:r>
              <a:rPr lang="en-US" sz="1800" dirty="0"/>
              <a:t> </a:t>
            </a:r>
            <a:r>
              <a:rPr lang="en-US" sz="1800" dirty="0" err="1"/>
              <a:t>en</a:t>
            </a:r>
            <a:r>
              <a:rPr lang="en-US" sz="1800" dirty="0"/>
              <a:t> </a:t>
            </a:r>
            <a:r>
              <a:rPr lang="en-US" sz="1800" dirty="0" err="1"/>
              <a:t>zien</a:t>
            </a:r>
            <a:r>
              <a:rPr lang="en-US" sz="1800" dirty="0"/>
              <a:t> </a:t>
            </a:r>
            <a:r>
              <a:rPr lang="en-US" sz="1800" dirty="0" err="1"/>
              <a:t>dat</a:t>
            </a:r>
            <a:r>
              <a:rPr lang="en-US" sz="1800" dirty="0"/>
              <a:t> </a:t>
            </a:r>
            <a:r>
              <a:rPr lang="en-US" sz="1800" dirty="0" err="1"/>
              <a:t>andere</a:t>
            </a:r>
            <a:r>
              <a:rPr lang="en-US" sz="1800" dirty="0"/>
              <a:t> </a:t>
            </a:r>
            <a:r>
              <a:rPr lang="en-US" sz="1800" dirty="0" err="1"/>
              <a:t>probleem</a:t>
            </a:r>
            <a:r>
              <a:rPr lang="en-US" sz="1800" dirty="0"/>
              <a:t> </a:t>
            </a:r>
            <a:r>
              <a:rPr lang="en-US" sz="1800" dirty="0" err="1"/>
              <a:t>niet</a:t>
            </a:r>
            <a:r>
              <a:rPr lang="en-US" sz="1800" dirty="0"/>
              <a:t>.</a:t>
            </a:r>
          </a:p>
          <a:p>
            <a:pPr marL="0" indent="0">
              <a:spcAft>
                <a:spcPts val="500"/>
              </a:spcAft>
              <a:buNone/>
            </a:pPr>
            <a:endParaRPr lang="en-US" sz="1800" dirty="0"/>
          </a:p>
          <a:p>
            <a:pPr marL="0" indent="0">
              <a:spcAft>
                <a:spcPts val="500"/>
              </a:spcAft>
              <a:buNone/>
            </a:pPr>
            <a:r>
              <a:rPr lang="en-US" sz="1800" dirty="0"/>
              <a:t>Met </a:t>
            </a:r>
            <a:r>
              <a:rPr lang="en-US" sz="1800" dirty="0" err="1"/>
              <a:t>welke</a:t>
            </a:r>
            <a:r>
              <a:rPr lang="en-US" sz="1800" dirty="0"/>
              <a:t> </a:t>
            </a:r>
            <a:r>
              <a:rPr lang="en-US" sz="1800" dirty="0" err="1"/>
              <a:t>prothese</a:t>
            </a:r>
            <a:r>
              <a:rPr lang="en-US" sz="1800" dirty="0"/>
              <a:t> </a:t>
            </a:r>
            <a:r>
              <a:rPr lang="en-US" sz="1800" dirty="0" err="1"/>
              <a:t>zijn</a:t>
            </a:r>
            <a:r>
              <a:rPr lang="en-US" sz="1800" dirty="0"/>
              <a:t> de </a:t>
            </a:r>
            <a:r>
              <a:rPr lang="en-US" sz="1800" dirty="0" err="1"/>
              <a:t>mensen</a:t>
            </a:r>
            <a:r>
              <a:rPr lang="en-US" sz="1800" dirty="0"/>
              <a:t> </a:t>
            </a:r>
            <a:r>
              <a:rPr lang="en-US" sz="1800" dirty="0" err="1"/>
              <a:t>straks</a:t>
            </a:r>
            <a:r>
              <a:rPr lang="en-US" sz="1800" dirty="0"/>
              <a:t> het </a:t>
            </a:r>
            <a:r>
              <a:rPr lang="en-US" sz="1800" dirty="0" err="1"/>
              <a:t>meest</a:t>
            </a:r>
            <a:r>
              <a:rPr lang="en-US" sz="1800" dirty="0"/>
              <a:t> </a:t>
            </a:r>
            <a:r>
              <a:rPr lang="en-US" sz="1800" dirty="0" err="1"/>
              <a:t>blij</a:t>
            </a:r>
            <a:r>
              <a:rPr lang="en-US" sz="1800" dirty="0"/>
              <a:t>?</a:t>
            </a:r>
            <a:endParaRPr lang="nl-NL" sz="1800" dirty="0"/>
          </a:p>
        </p:txBody>
      </p:sp>
    </p:spTree>
    <p:extLst>
      <p:ext uri="{BB962C8B-B14F-4D97-AF65-F5344CB8AC3E}">
        <p14:creationId xmlns:p14="http://schemas.microsoft.com/office/powerpoint/2010/main" val="500670904"/>
      </p:ext>
    </p:extLst>
  </p:cSld>
  <p:clrMapOvr>
    <a:masterClrMapping/>
  </p:clrMapOvr>
  <p:transition spd="slow"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Stap</a:t>
            </a:r>
            <a:r>
              <a:rPr lang="en-US" altLang="nl-NL" sz="3200" b="1" dirty="0" smtClean="0">
                <a:solidFill>
                  <a:schemeClr val="bg1">
                    <a:lumMod val="50000"/>
                  </a:schemeClr>
                </a:solidFill>
              </a:rPr>
              <a:t> 1: </a:t>
            </a:r>
            <a:r>
              <a:rPr lang="en-US" altLang="nl-NL" sz="3200" b="1" dirty="0" err="1" smtClean="0">
                <a:solidFill>
                  <a:schemeClr val="bg1">
                    <a:lumMod val="50000"/>
                  </a:schemeClr>
                </a:solidFill>
              </a:rPr>
              <a:t>Probleem</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verkennen</a:t>
            </a:r>
            <a:endParaRPr lang="en-US" altLang="nl-NL" sz="3200" b="1" dirty="0" smtClean="0">
              <a:solidFill>
                <a:schemeClr val="bg1">
                  <a:lumMod val="50000"/>
                </a:schemeClr>
              </a:solidFill>
            </a:endParaRPr>
          </a:p>
          <a:p>
            <a:pPr eaLnBrk="1" hangingPunct="1">
              <a:lnSpc>
                <a:spcPct val="150000"/>
              </a:lnSpc>
              <a:buClrTx/>
              <a:buNone/>
            </a:pPr>
            <a:r>
              <a:rPr lang="en-US" altLang="nl-NL" sz="2400" dirty="0" err="1" smtClean="0">
                <a:solidFill>
                  <a:srgbClr val="8DC642"/>
                </a:solidFill>
              </a:rPr>
              <a:t>Ontwerpers</a:t>
            </a:r>
            <a:r>
              <a:rPr lang="en-US" altLang="nl-NL" sz="2400" dirty="0" smtClean="0">
                <a:solidFill>
                  <a:srgbClr val="8DC642"/>
                </a:solidFill>
              </a:rPr>
              <a:t> </a:t>
            </a:r>
            <a:r>
              <a:rPr lang="en-US" altLang="nl-NL" sz="2400" dirty="0" err="1" smtClean="0">
                <a:solidFill>
                  <a:srgbClr val="8DC642"/>
                </a:solidFill>
              </a:rPr>
              <a:t>gebruiken</a:t>
            </a:r>
            <a:r>
              <a:rPr lang="en-US" altLang="nl-NL" sz="2400" dirty="0" smtClean="0">
                <a:solidFill>
                  <a:srgbClr val="8DC642"/>
                </a:solidFill>
              </a:rPr>
              <a:t> persona’s</a:t>
            </a:r>
            <a:endParaRPr lang="en-US" altLang="nl-NL" sz="2400" dirty="0">
              <a:solidFill>
                <a:srgbClr val="8DC642"/>
              </a:solidFill>
            </a:endParaRPr>
          </a:p>
          <a:p>
            <a:pPr eaLnBrk="1" hangingPunct="1">
              <a:lnSpc>
                <a:spcPct val="150000"/>
              </a:lnSpc>
              <a:buClrTx/>
              <a:buNone/>
            </a:pP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079947"/>
            <a:ext cx="8327070"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0">
              <a:spcAft>
                <a:spcPts val="500"/>
              </a:spcAft>
              <a:buNone/>
            </a:pPr>
            <a:endParaRPr lang="nl-NL" sz="1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405" y="2104390"/>
            <a:ext cx="2565096" cy="342012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8509" y="2104390"/>
            <a:ext cx="2559955" cy="341571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500" y="2099973"/>
            <a:ext cx="2977372" cy="3420128"/>
          </a:xfrm>
          <a:prstGeom prst="rect">
            <a:avLst/>
          </a:prstGeom>
        </p:spPr>
      </p:pic>
    </p:spTree>
    <p:extLst>
      <p:ext uri="{BB962C8B-B14F-4D97-AF65-F5344CB8AC3E}">
        <p14:creationId xmlns:p14="http://schemas.microsoft.com/office/powerpoint/2010/main" val="307308870"/>
      </p:ext>
    </p:extLst>
  </p:cSld>
  <p:clrMapOvr>
    <a:masterClrMapping/>
  </p:clrMapOvr>
  <p:transition spd="slow"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19871" y="1052736"/>
            <a:ext cx="5074841" cy="5040560"/>
          </a:xfrm>
        </p:spPr>
        <p:txBody>
          <a:bodyPr anchor="t"/>
          <a:lstStyle/>
          <a:p>
            <a:r>
              <a:rPr lang="nl-NL" sz="1800" dirty="0"/>
              <a:t>Oma Els is 76 jaar en woont in een gezellig klein huisje aan de rand van een groot park. Elke dag gaat ze er op uit en maakt samen met </a:t>
            </a:r>
            <a:r>
              <a:rPr lang="nl-NL" sz="1800" dirty="0" err="1"/>
              <a:t>Fifi</a:t>
            </a:r>
            <a:r>
              <a:rPr lang="nl-NL" sz="1800" dirty="0"/>
              <a:t> haar hond een wandeling in het park. Oma Els heeft reuma en heeft daardoor stijve en pijnlijke handen. Ook lukt het haar niet goed om haar armen omhoog te krijgen. Als het regent is dat lastig want ze krijgt haar doorweekte jas niet </a:t>
            </a:r>
            <a:r>
              <a:rPr lang="nl-NL" sz="1800" dirty="0" smtClean="0"/>
              <a:t>aan de kapstok opgehangen </a:t>
            </a:r>
            <a:r>
              <a:rPr lang="nl-NL" sz="1800" dirty="0"/>
              <a:t>en </a:t>
            </a:r>
            <a:r>
              <a:rPr lang="nl-NL" sz="1800" dirty="0" smtClean="0"/>
              <a:t>dan droogt </a:t>
            </a:r>
            <a:r>
              <a:rPr lang="nl-NL" sz="1800" dirty="0"/>
              <a:t>haar jas niet goed. Oma Els houdt van boeken lezen, familieromans en ook Harry Potter boeken. Maar nu ligt de stapel van de bieb er al een hele tijd. </a:t>
            </a:r>
            <a:r>
              <a:rPr lang="nl-NL" sz="1800" dirty="0" smtClean="0"/>
              <a:t>Het </a:t>
            </a:r>
            <a:r>
              <a:rPr lang="nl-NL" sz="1800" dirty="0"/>
              <a:t>lang vasthouden van een boek lukt niet </a:t>
            </a:r>
            <a:r>
              <a:rPr lang="nl-NL" sz="1800" dirty="0" smtClean="0"/>
              <a:t>meer </a:t>
            </a:r>
            <a:r>
              <a:rPr lang="nl-NL" sz="1800" dirty="0"/>
              <a:t>nu haar handen steeds meer pijn gaan </a:t>
            </a:r>
            <a:r>
              <a:rPr lang="nl-NL" sz="1800" dirty="0" smtClean="0"/>
              <a:t>doen.</a:t>
            </a:r>
            <a:endParaRPr lang="nl-NL" sz="1800" dirty="0"/>
          </a:p>
        </p:txBody>
      </p:sp>
      <p:pic>
        <p:nvPicPr>
          <p:cNvPr id="3" name="Picture 2" descr="http://2.bp.blogspot.com/-YGJlhgiKXxc/TIBi3Ac3H9I/AAAAAAAAGw4/ZhwAkIjsc_A/s1600/Mon+Aug+2010.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3"/>
            <a:ext cx="2448272" cy="2814949"/>
          </a:xfrm>
          <a:prstGeom prst="rect">
            <a:avLst/>
          </a:prstGeom>
          <a:noFill/>
          <a:ln>
            <a:noFill/>
          </a:ln>
        </p:spPr>
      </p:pic>
      <p:sp>
        <p:nvSpPr>
          <p:cNvPr id="4" name="Titel 1"/>
          <p:cNvSpPr txBox="1">
            <a:spLocks/>
          </p:cNvSpPr>
          <p:nvPr/>
        </p:nvSpPr>
        <p:spPr>
          <a:xfrm>
            <a:off x="827584" y="260648"/>
            <a:ext cx="3168352" cy="1066800"/>
          </a:xfrm>
          <a:prstGeom prst="rect">
            <a:avLst/>
          </a:prstGeom>
        </p:spPr>
        <p:txBody>
          <a:bodyPr/>
          <a:lstStyle>
            <a:lvl1pPr marL="857250" indent="-857250" algn="l" rtl="0" eaLnBrk="0" fontAlgn="base" hangingPunct="0">
              <a:spcBef>
                <a:spcPct val="0"/>
              </a:spcBef>
              <a:spcAft>
                <a:spcPct val="0"/>
              </a:spcAft>
              <a:defRPr sz="3300">
                <a:solidFill>
                  <a:schemeClr val="tx1"/>
                </a:solidFill>
                <a:latin typeface="+mj-lt"/>
                <a:ea typeface="+mj-ea"/>
                <a:cs typeface="+mj-cs"/>
              </a:defRPr>
            </a:lvl1pPr>
            <a:lvl2pPr marL="857250" indent="-857250" algn="l" rtl="0" eaLnBrk="0" fontAlgn="base" hangingPunct="0">
              <a:spcBef>
                <a:spcPct val="0"/>
              </a:spcBef>
              <a:spcAft>
                <a:spcPct val="0"/>
              </a:spcAft>
              <a:defRPr sz="3300">
                <a:solidFill>
                  <a:schemeClr val="tx1"/>
                </a:solidFill>
                <a:latin typeface="Bookman Old Style" pitchFamily="18" charset="0"/>
              </a:defRPr>
            </a:lvl2pPr>
            <a:lvl3pPr marL="857250" indent="-857250" algn="l" rtl="0" eaLnBrk="0" fontAlgn="base" hangingPunct="0">
              <a:spcBef>
                <a:spcPct val="0"/>
              </a:spcBef>
              <a:spcAft>
                <a:spcPct val="0"/>
              </a:spcAft>
              <a:defRPr sz="3300">
                <a:solidFill>
                  <a:schemeClr val="tx1"/>
                </a:solidFill>
                <a:latin typeface="Bookman Old Style" pitchFamily="18" charset="0"/>
              </a:defRPr>
            </a:lvl3pPr>
            <a:lvl4pPr marL="857250" indent="-857250" algn="l" rtl="0" eaLnBrk="0" fontAlgn="base" hangingPunct="0">
              <a:spcBef>
                <a:spcPct val="0"/>
              </a:spcBef>
              <a:spcAft>
                <a:spcPct val="0"/>
              </a:spcAft>
              <a:defRPr sz="3300">
                <a:solidFill>
                  <a:schemeClr val="tx1"/>
                </a:solidFill>
                <a:latin typeface="Bookman Old Style" pitchFamily="18" charset="0"/>
              </a:defRPr>
            </a:lvl4pPr>
            <a:lvl5pPr marL="857250" indent="-857250" algn="l" rtl="0" eaLnBrk="0" fontAlgn="base" hangingPunct="0">
              <a:spcBef>
                <a:spcPct val="0"/>
              </a:spcBef>
              <a:spcAft>
                <a:spcPct val="0"/>
              </a:spcAft>
              <a:defRPr sz="3300">
                <a:solidFill>
                  <a:schemeClr val="tx1"/>
                </a:solidFill>
                <a:latin typeface="Bookman Old Style" pitchFamily="18" charset="0"/>
              </a:defRPr>
            </a:lvl5pPr>
            <a:lvl6pPr marL="1314450" indent="-857250" algn="l" rtl="0" fontAlgn="base">
              <a:spcBef>
                <a:spcPct val="0"/>
              </a:spcBef>
              <a:spcAft>
                <a:spcPct val="0"/>
              </a:spcAft>
              <a:defRPr sz="3300">
                <a:solidFill>
                  <a:schemeClr val="tx1"/>
                </a:solidFill>
                <a:latin typeface="Bookman Old Style" pitchFamily="18" charset="0"/>
              </a:defRPr>
            </a:lvl6pPr>
            <a:lvl7pPr marL="1771650" indent="-857250" algn="l" rtl="0" fontAlgn="base">
              <a:spcBef>
                <a:spcPct val="0"/>
              </a:spcBef>
              <a:spcAft>
                <a:spcPct val="0"/>
              </a:spcAft>
              <a:defRPr sz="3300">
                <a:solidFill>
                  <a:schemeClr val="tx1"/>
                </a:solidFill>
                <a:latin typeface="Bookman Old Style" pitchFamily="18" charset="0"/>
              </a:defRPr>
            </a:lvl7pPr>
            <a:lvl8pPr marL="2228850" indent="-857250" algn="l" rtl="0" fontAlgn="base">
              <a:spcBef>
                <a:spcPct val="0"/>
              </a:spcBef>
              <a:spcAft>
                <a:spcPct val="0"/>
              </a:spcAft>
              <a:defRPr sz="3300">
                <a:solidFill>
                  <a:schemeClr val="tx1"/>
                </a:solidFill>
                <a:latin typeface="Bookman Old Style" pitchFamily="18" charset="0"/>
              </a:defRPr>
            </a:lvl8pPr>
            <a:lvl9pPr marL="2686050" indent="-857250" algn="l" rtl="0" fontAlgn="base">
              <a:spcBef>
                <a:spcPct val="0"/>
              </a:spcBef>
              <a:spcAft>
                <a:spcPct val="0"/>
              </a:spcAft>
              <a:defRPr sz="3300">
                <a:solidFill>
                  <a:schemeClr val="tx1"/>
                </a:solidFill>
                <a:latin typeface="Bookman Old Style" pitchFamily="18" charset="0"/>
              </a:defRPr>
            </a:lvl9pPr>
          </a:lstStyle>
          <a:p>
            <a:r>
              <a:rPr lang="en-US" sz="3200" b="1" kern="0" dirty="0" err="1" smtClean="0">
                <a:solidFill>
                  <a:schemeClr val="bg1">
                    <a:lumMod val="50000"/>
                  </a:schemeClr>
                </a:solidFill>
                <a:latin typeface="+mn-lt"/>
              </a:rPr>
              <a:t>Oma</a:t>
            </a:r>
            <a:r>
              <a:rPr lang="en-US" sz="3200" b="1" kern="0" dirty="0" smtClean="0">
                <a:solidFill>
                  <a:schemeClr val="bg1">
                    <a:lumMod val="50000"/>
                  </a:schemeClr>
                </a:solidFill>
                <a:latin typeface="+mn-lt"/>
              </a:rPr>
              <a:t> Els</a:t>
            </a:r>
            <a:endParaRPr lang="nl-NL" sz="3200" b="1" kern="0" dirty="0">
              <a:solidFill>
                <a:schemeClr val="bg1">
                  <a:lumMod val="50000"/>
                </a:schemeClr>
              </a:solidFill>
              <a:latin typeface="+mn-lt"/>
            </a:endParaRPr>
          </a:p>
        </p:txBody>
      </p:sp>
    </p:spTree>
    <p:extLst>
      <p:ext uri="{BB962C8B-B14F-4D97-AF65-F5344CB8AC3E}">
        <p14:creationId xmlns:p14="http://schemas.microsoft.com/office/powerpoint/2010/main" val="378889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19871" y="1412776"/>
            <a:ext cx="5074841" cy="5040560"/>
          </a:xfrm>
        </p:spPr>
        <p:txBody>
          <a:bodyPr anchor="t"/>
          <a:lstStyle/>
          <a:p>
            <a:r>
              <a:rPr lang="nl-NL" sz="1800" dirty="0" smtClean="0"/>
              <a:t>In </a:t>
            </a:r>
            <a:r>
              <a:rPr lang="nl-NL" sz="1800" dirty="0"/>
              <a:t>de speelpauze sjeest Dylan met zijn rolstoel over het schoolplein. Zijn vrienden vinden het gaaf, lekker de rolstoel vasthouden en er achteraan slieren tijdens het skaten. Dylan heeft de bijnaam Bumper want met zijn rolstoel </a:t>
            </a:r>
            <a:r>
              <a:rPr lang="nl-NL" sz="1800" dirty="0" err="1"/>
              <a:t>bumpt</a:t>
            </a:r>
            <a:r>
              <a:rPr lang="nl-NL" sz="1800" dirty="0"/>
              <a:t> hij alle obstakels aan de kant. Dylan heeft zin om mee te doen aan andere spellen op het schoolplein. Een keertje hockeyen of knikkeren lijkt hem cool. Maar hoe kan hij de ballen en knikkers zelf vanuit de rolstoel op de grond leggen en richting het doel bewegen?</a:t>
            </a:r>
          </a:p>
        </p:txBody>
      </p:sp>
      <p:sp>
        <p:nvSpPr>
          <p:cNvPr id="4" name="Titel 1"/>
          <p:cNvSpPr txBox="1">
            <a:spLocks/>
          </p:cNvSpPr>
          <p:nvPr/>
        </p:nvSpPr>
        <p:spPr>
          <a:xfrm>
            <a:off x="827584" y="356253"/>
            <a:ext cx="3528392" cy="1066800"/>
          </a:xfrm>
          <a:prstGeom prst="rect">
            <a:avLst/>
          </a:prstGeom>
        </p:spPr>
        <p:txBody>
          <a:bodyPr/>
          <a:lstStyle>
            <a:lvl1pPr marL="857250" indent="-857250" algn="l" rtl="0" eaLnBrk="0" fontAlgn="base" hangingPunct="0">
              <a:spcBef>
                <a:spcPct val="0"/>
              </a:spcBef>
              <a:spcAft>
                <a:spcPct val="0"/>
              </a:spcAft>
              <a:defRPr sz="3300">
                <a:solidFill>
                  <a:schemeClr val="tx1"/>
                </a:solidFill>
                <a:latin typeface="+mj-lt"/>
                <a:ea typeface="+mj-ea"/>
                <a:cs typeface="+mj-cs"/>
              </a:defRPr>
            </a:lvl1pPr>
            <a:lvl2pPr marL="857250" indent="-857250" algn="l" rtl="0" eaLnBrk="0" fontAlgn="base" hangingPunct="0">
              <a:spcBef>
                <a:spcPct val="0"/>
              </a:spcBef>
              <a:spcAft>
                <a:spcPct val="0"/>
              </a:spcAft>
              <a:defRPr sz="3300">
                <a:solidFill>
                  <a:schemeClr val="tx1"/>
                </a:solidFill>
                <a:latin typeface="Bookman Old Style" pitchFamily="18" charset="0"/>
              </a:defRPr>
            </a:lvl2pPr>
            <a:lvl3pPr marL="857250" indent="-857250" algn="l" rtl="0" eaLnBrk="0" fontAlgn="base" hangingPunct="0">
              <a:spcBef>
                <a:spcPct val="0"/>
              </a:spcBef>
              <a:spcAft>
                <a:spcPct val="0"/>
              </a:spcAft>
              <a:defRPr sz="3300">
                <a:solidFill>
                  <a:schemeClr val="tx1"/>
                </a:solidFill>
                <a:latin typeface="Bookman Old Style" pitchFamily="18" charset="0"/>
              </a:defRPr>
            </a:lvl3pPr>
            <a:lvl4pPr marL="857250" indent="-857250" algn="l" rtl="0" eaLnBrk="0" fontAlgn="base" hangingPunct="0">
              <a:spcBef>
                <a:spcPct val="0"/>
              </a:spcBef>
              <a:spcAft>
                <a:spcPct val="0"/>
              </a:spcAft>
              <a:defRPr sz="3300">
                <a:solidFill>
                  <a:schemeClr val="tx1"/>
                </a:solidFill>
                <a:latin typeface="Bookman Old Style" pitchFamily="18" charset="0"/>
              </a:defRPr>
            </a:lvl4pPr>
            <a:lvl5pPr marL="857250" indent="-857250" algn="l" rtl="0" eaLnBrk="0" fontAlgn="base" hangingPunct="0">
              <a:spcBef>
                <a:spcPct val="0"/>
              </a:spcBef>
              <a:spcAft>
                <a:spcPct val="0"/>
              </a:spcAft>
              <a:defRPr sz="3300">
                <a:solidFill>
                  <a:schemeClr val="tx1"/>
                </a:solidFill>
                <a:latin typeface="Bookman Old Style" pitchFamily="18" charset="0"/>
              </a:defRPr>
            </a:lvl5pPr>
            <a:lvl6pPr marL="1314450" indent="-857250" algn="l" rtl="0" fontAlgn="base">
              <a:spcBef>
                <a:spcPct val="0"/>
              </a:spcBef>
              <a:spcAft>
                <a:spcPct val="0"/>
              </a:spcAft>
              <a:defRPr sz="3300">
                <a:solidFill>
                  <a:schemeClr val="tx1"/>
                </a:solidFill>
                <a:latin typeface="Bookman Old Style" pitchFamily="18" charset="0"/>
              </a:defRPr>
            </a:lvl6pPr>
            <a:lvl7pPr marL="1771650" indent="-857250" algn="l" rtl="0" fontAlgn="base">
              <a:spcBef>
                <a:spcPct val="0"/>
              </a:spcBef>
              <a:spcAft>
                <a:spcPct val="0"/>
              </a:spcAft>
              <a:defRPr sz="3300">
                <a:solidFill>
                  <a:schemeClr val="tx1"/>
                </a:solidFill>
                <a:latin typeface="Bookman Old Style" pitchFamily="18" charset="0"/>
              </a:defRPr>
            </a:lvl7pPr>
            <a:lvl8pPr marL="2228850" indent="-857250" algn="l" rtl="0" fontAlgn="base">
              <a:spcBef>
                <a:spcPct val="0"/>
              </a:spcBef>
              <a:spcAft>
                <a:spcPct val="0"/>
              </a:spcAft>
              <a:defRPr sz="3300">
                <a:solidFill>
                  <a:schemeClr val="tx1"/>
                </a:solidFill>
                <a:latin typeface="Bookman Old Style" pitchFamily="18" charset="0"/>
              </a:defRPr>
            </a:lvl8pPr>
            <a:lvl9pPr marL="2686050" indent="-857250" algn="l" rtl="0" fontAlgn="base">
              <a:spcBef>
                <a:spcPct val="0"/>
              </a:spcBef>
              <a:spcAft>
                <a:spcPct val="0"/>
              </a:spcAft>
              <a:defRPr sz="3300">
                <a:solidFill>
                  <a:schemeClr val="tx1"/>
                </a:solidFill>
                <a:latin typeface="Bookman Old Style" pitchFamily="18" charset="0"/>
              </a:defRPr>
            </a:lvl9pPr>
          </a:lstStyle>
          <a:p>
            <a:r>
              <a:rPr lang="en-US" sz="3200" b="1" kern="0" dirty="0" smtClean="0">
                <a:solidFill>
                  <a:schemeClr val="bg1">
                    <a:lumMod val="50000"/>
                  </a:schemeClr>
                </a:solidFill>
                <a:latin typeface="+mn-lt"/>
              </a:rPr>
              <a:t>Dylan (Bumper)</a:t>
            </a:r>
            <a:endParaRPr lang="nl-NL" sz="3200" b="1" kern="0" dirty="0">
              <a:solidFill>
                <a:schemeClr val="bg1">
                  <a:lumMod val="50000"/>
                </a:schemeClr>
              </a:solidFill>
              <a:latin typeface="+mn-lt"/>
            </a:endParaRPr>
          </a:p>
        </p:txBody>
      </p:sp>
      <p:pic>
        <p:nvPicPr>
          <p:cNvPr id="5" name="Picture 4" descr="http://www.motionconcepts.com/pix/casey_cs1.gif"/>
          <p:cNvPicPr/>
          <p:nvPr/>
        </p:nvPicPr>
        <p:blipFill>
          <a:blip r:embed="rId2">
            <a:extLst>
              <a:ext uri="{28A0092B-C50C-407E-A947-70E740481C1C}">
                <a14:useLocalDpi xmlns:a14="http://schemas.microsoft.com/office/drawing/2010/main" val="0"/>
              </a:ext>
            </a:extLst>
          </a:blip>
          <a:srcRect/>
          <a:stretch>
            <a:fillRect/>
          </a:stretch>
        </p:blipFill>
        <p:spPr bwMode="auto">
          <a:xfrm>
            <a:off x="600532" y="1556792"/>
            <a:ext cx="2520280" cy="3358452"/>
          </a:xfrm>
          <a:prstGeom prst="rect">
            <a:avLst/>
          </a:prstGeom>
          <a:noFill/>
          <a:ln>
            <a:noFill/>
          </a:ln>
        </p:spPr>
      </p:pic>
    </p:spTree>
    <p:extLst>
      <p:ext uri="{BB962C8B-B14F-4D97-AF65-F5344CB8AC3E}">
        <p14:creationId xmlns:p14="http://schemas.microsoft.com/office/powerpoint/2010/main" val="1247176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19871" y="1412776"/>
            <a:ext cx="5074841" cy="4608512"/>
          </a:xfrm>
        </p:spPr>
        <p:txBody>
          <a:bodyPr anchor="t"/>
          <a:lstStyle/>
          <a:p>
            <a:r>
              <a:rPr lang="nl-NL" sz="1800" dirty="0"/>
              <a:t>Marco is een stoere kerel van 50 jaar. Vroeger was hij vrachtwagenchauffeur, maar door een ongeluk is hij vorig jaar 1 arm kwijt geraakt. Hij heeft een nieuwe baan gevonden en rijdt nu als taxichauffeur rond. Marco is als hij vrij is altijd in de keuken te vinden waar hij uitgebreide maaltijden voor de hele familie kookt. Vandaag heeft hij  zin in een ovenschotel met witlof. Op het aanrecht staan de aardappels, de witlof en de ham al klaar. Het lukt niet goed om de vleeswaren verpakking te openen en ook het aardappelschillen kost moeite. Het liefst doet hij alles zelf, maar misschien moet hij vandaag toch hulp vragen om op de tijd de maaltijd klaar te hebben. </a:t>
            </a:r>
            <a:r>
              <a:rPr lang="nl-NL" sz="1800" i="1" dirty="0" smtClean="0"/>
              <a:t> </a:t>
            </a:r>
            <a:endParaRPr lang="nl-NL" sz="1800" dirty="0"/>
          </a:p>
        </p:txBody>
      </p:sp>
      <p:sp>
        <p:nvSpPr>
          <p:cNvPr id="5" name="Titel 1"/>
          <p:cNvSpPr txBox="1">
            <a:spLocks/>
          </p:cNvSpPr>
          <p:nvPr/>
        </p:nvSpPr>
        <p:spPr>
          <a:xfrm>
            <a:off x="827584" y="356253"/>
            <a:ext cx="3528392" cy="1066800"/>
          </a:xfrm>
          <a:prstGeom prst="rect">
            <a:avLst/>
          </a:prstGeom>
        </p:spPr>
        <p:txBody>
          <a:bodyPr/>
          <a:lstStyle>
            <a:lvl1pPr marL="857250" indent="-857250" algn="l" rtl="0" eaLnBrk="0" fontAlgn="base" hangingPunct="0">
              <a:spcBef>
                <a:spcPct val="0"/>
              </a:spcBef>
              <a:spcAft>
                <a:spcPct val="0"/>
              </a:spcAft>
              <a:defRPr sz="3300">
                <a:solidFill>
                  <a:schemeClr val="tx1"/>
                </a:solidFill>
                <a:latin typeface="+mj-lt"/>
                <a:ea typeface="+mj-ea"/>
                <a:cs typeface="+mj-cs"/>
              </a:defRPr>
            </a:lvl1pPr>
            <a:lvl2pPr marL="857250" indent="-857250" algn="l" rtl="0" eaLnBrk="0" fontAlgn="base" hangingPunct="0">
              <a:spcBef>
                <a:spcPct val="0"/>
              </a:spcBef>
              <a:spcAft>
                <a:spcPct val="0"/>
              </a:spcAft>
              <a:defRPr sz="3300">
                <a:solidFill>
                  <a:schemeClr val="tx1"/>
                </a:solidFill>
                <a:latin typeface="Bookman Old Style" pitchFamily="18" charset="0"/>
              </a:defRPr>
            </a:lvl2pPr>
            <a:lvl3pPr marL="857250" indent="-857250" algn="l" rtl="0" eaLnBrk="0" fontAlgn="base" hangingPunct="0">
              <a:spcBef>
                <a:spcPct val="0"/>
              </a:spcBef>
              <a:spcAft>
                <a:spcPct val="0"/>
              </a:spcAft>
              <a:defRPr sz="3300">
                <a:solidFill>
                  <a:schemeClr val="tx1"/>
                </a:solidFill>
                <a:latin typeface="Bookman Old Style" pitchFamily="18" charset="0"/>
              </a:defRPr>
            </a:lvl3pPr>
            <a:lvl4pPr marL="857250" indent="-857250" algn="l" rtl="0" eaLnBrk="0" fontAlgn="base" hangingPunct="0">
              <a:spcBef>
                <a:spcPct val="0"/>
              </a:spcBef>
              <a:spcAft>
                <a:spcPct val="0"/>
              </a:spcAft>
              <a:defRPr sz="3300">
                <a:solidFill>
                  <a:schemeClr val="tx1"/>
                </a:solidFill>
                <a:latin typeface="Bookman Old Style" pitchFamily="18" charset="0"/>
              </a:defRPr>
            </a:lvl4pPr>
            <a:lvl5pPr marL="857250" indent="-857250" algn="l" rtl="0" eaLnBrk="0" fontAlgn="base" hangingPunct="0">
              <a:spcBef>
                <a:spcPct val="0"/>
              </a:spcBef>
              <a:spcAft>
                <a:spcPct val="0"/>
              </a:spcAft>
              <a:defRPr sz="3300">
                <a:solidFill>
                  <a:schemeClr val="tx1"/>
                </a:solidFill>
                <a:latin typeface="Bookman Old Style" pitchFamily="18" charset="0"/>
              </a:defRPr>
            </a:lvl5pPr>
            <a:lvl6pPr marL="1314450" indent="-857250" algn="l" rtl="0" fontAlgn="base">
              <a:spcBef>
                <a:spcPct val="0"/>
              </a:spcBef>
              <a:spcAft>
                <a:spcPct val="0"/>
              </a:spcAft>
              <a:defRPr sz="3300">
                <a:solidFill>
                  <a:schemeClr val="tx1"/>
                </a:solidFill>
                <a:latin typeface="Bookman Old Style" pitchFamily="18" charset="0"/>
              </a:defRPr>
            </a:lvl6pPr>
            <a:lvl7pPr marL="1771650" indent="-857250" algn="l" rtl="0" fontAlgn="base">
              <a:spcBef>
                <a:spcPct val="0"/>
              </a:spcBef>
              <a:spcAft>
                <a:spcPct val="0"/>
              </a:spcAft>
              <a:defRPr sz="3300">
                <a:solidFill>
                  <a:schemeClr val="tx1"/>
                </a:solidFill>
                <a:latin typeface="Bookman Old Style" pitchFamily="18" charset="0"/>
              </a:defRPr>
            </a:lvl7pPr>
            <a:lvl8pPr marL="2228850" indent="-857250" algn="l" rtl="0" fontAlgn="base">
              <a:spcBef>
                <a:spcPct val="0"/>
              </a:spcBef>
              <a:spcAft>
                <a:spcPct val="0"/>
              </a:spcAft>
              <a:defRPr sz="3300">
                <a:solidFill>
                  <a:schemeClr val="tx1"/>
                </a:solidFill>
                <a:latin typeface="Bookman Old Style" pitchFamily="18" charset="0"/>
              </a:defRPr>
            </a:lvl8pPr>
            <a:lvl9pPr marL="2686050" indent="-857250" algn="l" rtl="0" fontAlgn="base">
              <a:spcBef>
                <a:spcPct val="0"/>
              </a:spcBef>
              <a:spcAft>
                <a:spcPct val="0"/>
              </a:spcAft>
              <a:defRPr sz="3300">
                <a:solidFill>
                  <a:schemeClr val="tx1"/>
                </a:solidFill>
                <a:latin typeface="Bookman Old Style" pitchFamily="18" charset="0"/>
              </a:defRPr>
            </a:lvl9pPr>
          </a:lstStyle>
          <a:p>
            <a:r>
              <a:rPr lang="en-US" sz="3200" b="1" kern="0" dirty="0" err="1" smtClean="0">
                <a:solidFill>
                  <a:schemeClr val="bg1">
                    <a:lumMod val="50000"/>
                  </a:schemeClr>
                </a:solidFill>
                <a:latin typeface="+mn-lt"/>
              </a:rPr>
              <a:t>Kookgek</a:t>
            </a:r>
            <a:r>
              <a:rPr lang="en-US" sz="3200" b="1" kern="0" dirty="0" smtClean="0">
                <a:solidFill>
                  <a:schemeClr val="bg1">
                    <a:lumMod val="50000"/>
                  </a:schemeClr>
                </a:solidFill>
                <a:latin typeface="+mn-lt"/>
              </a:rPr>
              <a:t> Marco</a:t>
            </a:r>
            <a:endParaRPr lang="nl-NL" sz="3200" b="1" kern="0" dirty="0">
              <a:solidFill>
                <a:schemeClr val="bg1">
                  <a:lumMod val="50000"/>
                </a:schemeClr>
              </a:solidFill>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33472"/>
            <a:ext cx="2559955" cy="3415711"/>
          </a:xfrm>
          <a:prstGeom prst="rect">
            <a:avLst/>
          </a:prstGeom>
        </p:spPr>
      </p:pic>
    </p:spTree>
    <p:extLst>
      <p:ext uri="{BB962C8B-B14F-4D97-AF65-F5344CB8AC3E}">
        <p14:creationId xmlns:p14="http://schemas.microsoft.com/office/powerpoint/2010/main" val="1298676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19871" y="1412776"/>
            <a:ext cx="5074841" cy="4608512"/>
          </a:xfrm>
        </p:spPr>
        <p:txBody>
          <a:bodyPr anchor="t"/>
          <a:lstStyle/>
          <a:p>
            <a:endParaRPr lang="nl-NL" sz="1800" dirty="0"/>
          </a:p>
        </p:txBody>
      </p:sp>
      <p:sp>
        <p:nvSpPr>
          <p:cNvPr id="5" name="Titel 1"/>
          <p:cNvSpPr txBox="1">
            <a:spLocks/>
          </p:cNvSpPr>
          <p:nvPr/>
        </p:nvSpPr>
        <p:spPr>
          <a:xfrm>
            <a:off x="827584" y="356253"/>
            <a:ext cx="4968552" cy="1066800"/>
          </a:xfrm>
          <a:prstGeom prst="rect">
            <a:avLst/>
          </a:prstGeom>
        </p:spPr>
        <p:txBody>
          <a:bodyPr/>
          <a:lstStyle>
            <a:lvl1pPr marL="857250" indent="-857250" algn="l" rtl="0" eaLnBrk="0" fontAlgn="base" hangingPunct="0">
              <a:spcBef>
                <a:spcPct val="0"/>
              </a:spcBef>
              <a:spcAft>
                <a:spcPct val="0"/>
              </a:spcAft>
              <a:defRPr sz="3300">
                <a:solidFill>
                  <a:schemeClr val="tx1"/>
                </a:solidFill>
                <a:latin typeface="+mj-lt"/>
                <a:ea typeface="+mj-ea"/>
                <a:cs typeface="+mj-cs"/>
              </a:defRPr>
            </a:lvl1pPr>
            <a:lvl2pPr marL="857250" indent="-857250" algn="l" rtl="0" eaLnBrk="0" fontAlgn="base" hangingPunct="0">
              <a:spcBef>
                <a:spcPct val="0"/>
              </a:spcBef>
              <a:spcAft>
                <a:spcPct val="0"/>
              </a:spcAft>
              <a:defRPr sz="3300">
                <a:solidFill>
                  <a:schemeClr val="tx1"/>
                </a:solidFill>
                <a:latin typeface="Bookman Old Style" pitchFamily="18" charset="0"/>
              </a:defRPr>
            </a:lvl2pPr>
            <a:lvl3pPr marL="857250" indent="-857250" algn="l" rtl="0" eaLnBrk="0" fontAlgn="base" hangingPunct="0">
              <a:spcBef>
                <a:spcPct val="0"/>
              </a:spcBef>
              <a:spcAft>
                <a:spcPct val="0"/>
              </a:spcAft>
              <a:defRPr sz="3300">
                <a:solidFill>
                  <a:schemeClr val="tx1"/>
                </a:solidFill>
                <a:latin typeface="Bookman Old Style" pitchFamily="18" charset="0"/>
              </a:defRPr>
            </a:lvl3pPr>
            <a:lvl4pPr marL="857250" indent="-857250" algn="l" rtl="0" eaLnBrk="0" fontAlgn="base" hangingPunct="0">
              <a:spcBef>
                <a:spcPct val="0"/>
              </a:spcBef>
              <a:spcAft>
                <a:spcPct val="0"/>
              </a:spcAft>
              <a:defRPr sz="3300">
                <a:solidFill>
                  <a:schemeClr val="tx1"/>
                </a:solidFill>
                <a:latin typeface="Bookman Old Style" pitchFamily="18" charset="0"/>
              </a:defRPr>
            </a:lvl4pPr>
            <a:lvl5pPr marL="857250" indent="-857250" algn="l" rtl="0" eaLnBrk="0" fontAlgn="base" hangingPunct="0">
              <a:spcBef>
                <a:spcPct val="0"/>
              </a:spcBef>
              <a:spcAft>
                <a:spcPct val="0"/>
              </a:spcAft>
              <a:defRPr sz="3300">
                <a:solidFill>
                  <a:schemeClr val="tx1"/>
                </a:solidFill>
                <a:latin typeface="Bookman Old Style" pitchFamily="18" charset="0"/>
              </a:defRPr>
            </a:lvl5pPr>
            <a:lvl6pPr marL="1314450" indent="-857250" algn="l" rtl="0" fontAlgn="base">
              <a:spcBef>
                <a:spcPct val="0"/>
              </a:spcBef>
              <a:spcAft>
                <a:spcPct val="0"/>
              </a:spcAft>
              <a:defRPr sz="3300">
                <a:solidFill>
                  <a:schemeClr val="tx1"/>
                </a:solidFill>
                <a:latin typeface="Bookman Old Style" pitchFamily="18" charset="0"/>
              </a:defRPr>
            </a:lvl6pPr>
            <a:lvl7pPr marL="1771650" indent="-857250" algn="l" rtl="0" fontAlgn="base">
              <a:spcBef>
                <a:spcPct val="0"/>
              </a:spcBef>
              <a:spcAft>
                <a:spcPct val="0"/>
              </a:spcAft>
              <a:defRPr sz="3300">
                <a:solidFill>
                  <a:schemeClr val="tx1"/>
                </a:solidFill>
                <a:latin typeface="Bookman Old Style" pitchFamily="18" charset="0"/>
              </a:defRPr>
            </a:lvl7pPr>
            <a:lvl8pPr marL="2228850" indent="-857250" algn="l" rtl="0" fontAlgn="base">
              <a:spcBef>
                <a:spcPct val="0"/>
              </a:spcBef>
              <a:spcAft>
                <a:spcPct val="0"/>
              </a:spcAft>
              <a:defRPr sz="3300">
                <a:solidFill>
                  <a:schemeClr val="tx1"/>
                </a:solidFill>
                <a:latin typeface="Bookman Old Style" pitchFamily="18" charset="0"/>
              </a:defRPr>
            </a:lvl8pPr>
            <a:lvl9pPr marL="2686050" indent="-857250" algn="l" rtl="0" fontAlgn="base">
              <a:spcBef>
                <a:spcPct val="0"/>
              </a:spcBef>
              <a:spcAft>
                <a:spcPct val="0"/>
              </a:spcAft>
              <a:defRPr sz="3300">
                <a:solidFill>
                  <a:schemeClr val="tx1"/>
                </a:solidFill>
                <a:latin typeface="Bookman Old Style" pitchFamily="18" charset="0"/>
              </a:defRPr>
            </a:lvl9pPr>
          </a:lstStyle>
          <a:p>
            <a:r>
              <a:rPr lang="en-US" sz="3200" b="1" kern="0" dirty="0" smtClean="0">
                <a:solidFill>
                  <a:schemeClr val="bg1">
                    <a:lumMod val="50000"/>
                  </a:schemeClr>
                </a:solidFill>
                <a:latin typeface="+mn-lt"/>
              </a:rPr>
              <a:t>Cupcake </a:t>
            </a:r>
            <a:r>
              <a:rPr lang="en-US" sz="3200" b="1" kern="0" dirty="0" err="1" smtClean="0">
                <a:solidFill>
                  <a:schemeClr val="bg1">
                    <a:lumMod val="50000"/>
                  </a:schemeClr>
                </a:solidFill>
                <a:latin typeface="+mn-lt"/>
              </a:rPr>
              <a:t>bakker</a:t>
            </a:r>
            <a:r>
              <a:rPr lang="en-US" sz="3200" b="1" kern="0" dirty="0" smtClean="0">
                <a:solidFill>
                  <a:schemeClr val="bg1">
                    <a:lumMod val="50000"/>
                  </a:schemeClr>
                </a:solidFill>
                <a:latin typeface="+mn-lt"/>
              </a:rPr>
              <a:t> Kim</a:t>
            </a:r>
            <a:endParaRPr lang="nl-NL" sz="3200" b="1" kern="0" dirty="0">
              <a:solidFill>
                <a:schemeClr val="bg1">
                  <a:lumMod val="50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628800"/>
            <a:ext cx="2921000" cy="3810000"/>
          </a:xfrm>
          <a:prstGeom prst="rect">
            <a:avLst/>
          </a:prstGeom>
        </p:spPr>
      </p:pic>
    </p:spTree>
    <p:extLst>
      <p:ext uri="{BB962C8B-B14F-4D97-AF65-F5344CB8AC3E}">
        <p14:creationId xmlns:p14="http://schemas.microsoft.com/office/powerpoint/2010/main" val="3794011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Stap</a:t>
            </a:r>
            <a:r>
              <a:rPr lang="en-US" altLang="nl-NL" sz="3200" b="1" dirty="0" smtClean="0">
                <a:solidFill>
                  <a:schemeClr val="bg1">
                    <a:lumMod val="50000"/>
                  </a:schemeClr>
                </a:solidFill>
              </a:rPr>
              <a:t> 1: </a:t>
            </a:r>
            <a:r>
              <a:rPr lang="en-US" altLang="nl-NL" sz="3200" b="1" dirty="0" err="1" smtClean="0">
                <a:solidFill>
                  <a:schemeClr val="bg1">
                    <a:lumMod val="50000"/>
                  </a:schemeClr>
                </a:solidFill>
              </a:rPr>
              <a:t>Probleem</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verkennen</a:t>
            </a:r>
            <a:endParaRPr lang="en-US" altLang="nl-NL" sz="3200" b="1" dirty="0" smtClean="0">
              <a:solidFill>
                <a:schemeClr val="bg1">
                  <a:lumMod val="50000"/>
                </a:schemeClr>
              </a:solidFill>
            </a:endParaRPr>
          </a:p>
          <a:p>
            <a:pPr eaLnBrk="1" hangingPunct="1">
              <a:lnSpc>
                <a:spcPct val="150000"/>
              </a:lnSpc>
              <a:buClrTx/>
              <a:buNone/>
            </a:pPr>
            <a:r>
              <a:rPr lang="en-US" altLang="nl-NL" sz="2400" dirty="0" err="1" smtClean="0">
                <a:solidFill>
                  <a:srgbClr val="8DC642"/>
                </a:solidFill>
              </a:rPr>
              <a:t>Simuleren</a:t>
            </a:r>
            <a:r>
              <a:rPr lang="en-US" altLang="nl-NL" sz="2400" dirty="0" smtClean="0">
                <a:solidFill>
                  <a:srgbClr val="8DC642"/>
                </a:solidFill>
              </a:rPr>
              <a:t> van </a:t>
            </a:r>
            <a:r>
              <a:rPr lang="en-US" altLang="nl-NL" sz="2400" dirty="0" err="1" smtClean="0">
                <a:solidFill>
                  <a:srgbClr val="8DC642"/>
                </a:solidFill>
              </a:rPr>
              <a:t>een</a:t>
            </a:r>
            <a:r>
              <a:rPr lang="en-US" altLang="nl-NL" sz="2400" dirty="0" smtClean="0">
                <a:solidFill>
                  <a:srgbClr val="8DC642"/>
                </a:solidFill>
              </a:rPr>
              <a:t> </a:t>
            </a:r>
            <a:r>
              <a:rPr lang="en-US" altLang="nl-NL" sz="2400" dirty="0" err="1" smtClean="0">
                <a:solidFill>
                  <a:srgbClr val="8DC642"/>
                </a:solidFill>
              </a:rPr>
              <a:t>beperking</a:t>
            </a:r>
            <a:endParaRPr lang="en-US" altLang="nl-NL" sz="2400" dirty="0">
              <a:solidFill>
                <a:srgbClr val="8DC642"/>
              </a:solidFill>
            </a:endParaRPr>
          </a:p>
          <a:p>
            <a:pPr eaLnBrk="1" hangingPunct="1">
              <a:lnSpc>
                <a:spcPct val="150000"/>
              </a:lnSpc>
              <a:buClrTx/>
              <a:buNone/>
            </a:pP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079947"/>
            <a:ext cx="4726670"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lvl="1">
              <a:spcAft>
                <a:spcPts val="1200"/>
              </a:spcAft>
              <a:buClr>
                <a:srgbClr val="8DC642"/>
              </a:buClr>
              <a:buFont typeface="Arial" panose="020B0604020202020204" pitchFamily="34" charset="0"/>
              <a:buChar char="•"/>
            </a:pPr>
            <a:r>
              <a:rPr lang="nl-NL" altLang="nl-NL" sz="2000" dirty="0"/>
              <a:t>Simuleren = doen </a:t>
            </a:r>
            <a:r>
              <a:rPr lang="nl-NL" altLang="nl-NL" sz="2000" dirty="0" smtClean="0"/>
              <a:t>alsof </a:t>
            </a:r>
            <a:endParaRPr lang="nl-NL" altLang="nl-NL" sz="2000" dirty="0"/>
          </a:p>
          <a:p>
            <a:pPr lvl="1">
              <a:spcAft>
                <a:spcPts val="1200"/>
              </a:spcAft>
              <a:buClr>
                <a:srgbClr val="8DC642"/>
              </a:buClr>
              <a:buFont typeface="Arial" panose="020B0604020202020204" pitchFamily="34" charset="0"/>
              <a:buChar char="•"/>
            </a:pPr>
            <a:r>
              <a:rPr lang="en-US" altLang="nl-NL" sz="2000" dirty="0" err="1"/>
              <a:t>Drie</a:t>
            </a:r>
            <a:r>
              <a:rPr lang="en-US" altLang="nl-NL" sz="2000" dirty="0"/>
              <a:t> </a:t>
            </a:r>
            <a:r>
              <a:rPr lang="en-US" altLang="nl-NL" sz="2000" dirty="0" err="1"/>
              <a:t>situaties</a:t>
            </a:r>
            <a:r>
              <a:rPr lang="en-US" altLang="nl-NL" sz="2000" dirty="0"/>
              <a:t>: </a:t>
            </a:r>
            <a:r>
              <a:rPr lang="en-US" altLang="nl-NL" sz="2000" dirty="0" err="1"/>
              <a:t>reuma</a:t>
            </a:r>
            <a:r>
              <a:rPr lang="en-US" altLang="nl-NL" sz="2000" dirty="0"/>
              <a:t>, 1 arm of in </a:t>
            </a:r>
            <a:r>
              <a:rPr lang="en-US" altLang="nl-NL" sz="2000" dirty="0" err="1"/>
              <a:t>een</a:t>
            </a:r>
            <a:r>
              <a:rPr lang="en-US" altLang="nl-NL" sz="2000" dirty="0"/>
              <a:t> </a:t>
            </a:r>
            <a:r>
              <a:rPr lang="en-US" altLang="nl-NL" sz="2000" dirty="0" err="1"/>
              <a:t>rolstoel</a:t>
            </a:r>
            <a:endParaRPr lang="nl-NL" altLang="nl-NL" sz="2000" dirty="0"/>
          </a:p>
          <a:p>
            <a:pPr lvl="1">
              <a:spcAft>
                <a:spcPts val="1200"/>
              </a:spcAft>
              <a:buClr>
                <a:srgbClr val="8DC642"/>
              </a:buClr>
              <a:buFont typeface="Arial" panose="020B0604020202020204" pitchFamily="34" charset="0"/>
              <a:buChar char="•"/>
            </a:pPr>
            <a:r>
              <a:rPr lang="en-US" altLang="nl-NL" sz="2000" dirty="0" err="1"/>
              <a:t>Maak</a:t>
            </a:r>
            <a:r>
              <a:rPr lang="en-US" altLang="nl-NL" sz="2000" dirty="0"/>
              <a:t> </a:t>
            </a:r>
            <a:r>
              <a:rPr lang="en-US" altLang="nl-NL" sz="2000" dirty="0" err="1" smtClean="0"/>
              <a:t>tweetallen</a:t>
            </a:r>
            <a:r>
              <a:rPr lang="en-US" altLang="nl-NL" sz="2000" dirty="0" smtClean="0"/>
              <a:t>/</a:t>
            </a:r>
            <a:r>
              <a:rPr lang="en-US" altLang="nl-NL" sz="2000" dirty="0" err="1" smtClean="0"/>
              <a:t>drietallen</a:t>
            </a:r>
            <a:r>
              <a:rPr lang="en-US" altLang="nl-NL" sz="2000" dirty="0" smtClean="0"/>
              <a:t>: </a:t>
            </a:r>
            <a:r>
              <a:rPr lang="en-US" altLang="nl-NL" sz="2000" dirty="0"/>
              <a:t>1 </a:t>
            </a:r>
            <a:r>
              <a:rPr lang="en-US" altLang="nl-NL" sz="2000" dirty="0" err="1"/>
              <a:t>simuleert</a:t>
            </a:r>
            <a:r>
              <a:rPr lang="en-US" altLang="nl-NL" sz="2000" dirty="0"/>
              <a:t>, </a:t>
            </a:r>
            <a:r>
              <a:rPr lang="en-US" altLang="nl-NL" sz="2000" dirty="0" smtClean="0"/>
              <a:t>1 (of 2) </a:t>
            </a:r>
            <a:r>
              <a:rPr lang="en-US" altLang="nl-NL" sz="2000" dirty="0"/>
              <a:t>is </a:t>
            </a:r>
            <a:r>
              <a:rPr lang="en-US" altLang="nl-NL" sz="2000" dirty="0" err="1"/>
              <a:t>een</a:t>
            </a:r>
            <a:r>
              <a:rPr lang="en-US" altLang="nl-NL" sz="2000" dirty="0"/>
              <a:t> </a:t>
            </a:r>
            <a:r>
              <a:rPr lang="en-US" altLang="nl-NL" sz="2000" dirty="0" err="1"/>
              <a:t>ontwerper</a:t>
            </a:r>
            <a:r>
              <a:rPr lang="en-US" altLang="nl-NL" sz="2000" dirty="0"/>
              <a:t> die </a:t>
            </a:r>
            <a:r>
              <a:rPr lang="en-US" altLang="nl-NL" sz="2000" dirty="0" err="1"/>
              <a:t>goed</a:t>
            </a:r>
            <a:r>
              <a:rPr lang="en-US" altLang="nl-NL" sz="2000" dirty="0"/>
              <a:t> </a:t>
            </a:r>
            <a:r>
              <a:rPr lang="en-US" altLang="nl-NL" sz="2000" dirty="0" err="1"/>
              <a:t>kijkt</a:t>
            </a:r>
            <a:r>
              <a:rPr lang="en-US" altLang="nl-NL" sz="2000" dirty="0"/>
              <a:t> </a:t>
            </a:r>
            <a:r>
              <a:rPr lang="en-US" altLang="nl-NL" sz="2000" dirty="0" err="1"/>
              <a:t>en</a:t>
            </a:r>
            <a:r>
              <a:rPr lang="en-US" altLang="nl-NL" sz="2000" dirty="0"/>
              <a:t>  </a:t>
            </a:r>
            <a:r>
              <a:rPr lang="en-US" altLang="nl-NL" sz="2000" dirty="0" err="1"/>
              <a:t>vragen</a:t>
            </a:r>
            <a:r>
              <a:rPr lang="en-US" altLang="nl-NL" sz="2000" dirty="0"/>
              <a:t> </a:t>
            </a:r>
            <a:r>
              <a:rPr lang="en-US" altLang="nl-NL" sz="2000" dirty="0" err="1"/>
              <a:t>stelt</a:t>
            </a:r>
            <a:endParaRPr lang="en-US" altLang="nl-NL" sz="2000" dirty="0"/>
          </a:p>
          <a:p>
            <a:pPr lvl="1">
              <a:spcAft>
                <a:spcPts val="1200"/>
              </a:spcAft>
              <a:buClr>
                <a:srgbClr val="8DC642"/>
              </a:buClr>
              <a:buFont typeface="Arial" panose="020B0604020202020204" pitchFamily="34" charset="0"/>
              <a:buChar char="•"/>
            </a:pPr>
            <a:r>
              <a:rPr lang="en-US" altLang="nl-NL" sz="2000" dirty="0"/>
              <a:t>Doe 3 </a:t>
            </a:r>
            <a:r>
              <a:rPr lang="en-US" altLang="nl-NL" sz="2000" dirty="0" err="1"/>
              <a:t>dagelijkse</a:t>
            </a:r>
            <a:r>
              <a:rPr lang="en-US" altLang="nl-NL" sz="2000" dirty="0"/>
              <a:t> </a:t>
            </a:r>
            <a:r>
              <a:rPr lang="en-US" altLang="nl-NL" sz="2000" dirty="0" err="1"/>
              <a:t>handelingen</a:t>
            </a:r>
            <a:endParaRPr lang="en-US" altLang="nl-NL" sz="2000" dirty="0"/>
          </a:p>
          <a:p>
            <a:pPr lvl="1">
              <a:spcAft>
                <a:spcPts val="1200"/>
              </a:spcAft>
              <a:buClr>
                <a:srgbClr val="8DC642"/>
              </a:buClr>
              <a:buFont typeface="Arial" panose="020B0604020202020204" pitchFamily="34" charset="0"/>
              <a:buChar char="•"/>
            </a:pPr>
            <a:r>
              <a:rPr lang="en-US" altLang="nl-NL" sz="2000" dirty="0" err="1"/>
              <a:t>Daarna</a:t>
            </a:r>
            <a:r>
              <a:rPr lang="en-US" altLang="nl-NL" sz="2000" dirty="0"/>
              <a:t> van </a:t>
            </a:r>
            <a:r>
              <a:rPr lang="en-US" altLang="nl-NL" sz="2000" dirty="0" err="1"/>
              <a:t>rol</a:t>
            </a:r>
            <a:r>
              <a:rPr lang="en-US" altLang="nl-NL" sz="2000" dirty="0"/>
              <a:t> </a:t>
            </a:r>
            <a:r>
              <a:rPr lang="en-US" altLang="nl-NL" sz="2000" dirty="0" err="1"/>
              <a:t>wisselen</a:t>
            </a:r>
            <a:endParaRPr lang="en-US" altLang="nl-NL" sz="2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3664" y="1340768"/>
            <a:ext cx="3491880" cy="232792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3664" y="3765375"/>
            <a:ext cx="3491881" cy="2327921"/>
          </a:xfrm>
          <a:prstGeom prst="rect">
            <a:avLst/>
          </a:prstGeom>
        </p:spPr>
      </p:pic>
    </p:spTree>
    <p:extLst>
      <p:ext uri="{BB962C8B-B14F-4D97-AF65-F5344CB8AC3E}">
        <p14:creationId xmlns:p14="http://schemas.microsoft.com/office/powerpoint/2010/main" val="3793861865"/>
      </p:ext>
    </p:extLst>
  </p:cSld>
  <p:clrMapOvr>
    <a:masterClrMapping/>
  </p:clrMapOvr>
  <p:transition spd="slow"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Stap</a:t>
            </a:r>
            <a:r>
              <a:rPr lang="en-US" altLang="nl-NL" sz="3200" b="1" dirty="0" smtClean="0">
                <a:solidFill>
                  <a:schemeClr val="bg1">
                    <a:lumMod val="50000"/>
                  </a:schemeClr>
                </a:solidFill>
              </a:rPr>
              <a:t> 1: </a:t>
            </a:r>
            <a:r>
              <a:rPr lang="en-US" altLang="nl-NL" sz="3200" b="1" dirty="0" err="1" smtClean="0">
                <a:solidFill>
                  <a:schemeClr val="bg1">
                    <a:lumMod val="50000"/>
                  </a:schemeClr>
                </a:solidFill>
              </a:rPr>
              <a:t>Probleem</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verkennen</a:t>
            </a:r>
            <a:endParaRPr lang="en-US" altLang="nl-NL" sz="3200" b="1" dirty="0" smtClean="0">
              <a:solidFill>
                <a:schemeClr val="bg1">
                  <a:lumMod val="50000"/>
                </a:schemeClr>
              </a:solidFill>
            </a:endParaRPr>
          </a:p>
          <a:p>
            <a:pPr eaLnBrk="1" hangingPunct="1">
              <a:lnSpc>
                <a:spcPct val="150000"/>
              </a:lnSpc>
              <a:buClrTx/>
              <a:buNone/>
            </a:pPr>
            <a:r>
              <a:rPr lang="en-US" altLang="nl-NL" sz="2400" dirty="0" err="1" smtClean="0">
                <a:solidFill>
                  <a:srgbClr val="8DC642"/>
                </a:solidFill>
              </a:rPr>
              <a:t>Simuleren</a:t>
            </a:r>
            <a:r>
              <a:rPr lang="en-US" altLang="nl-NL" sz="2400" dirty="0" smtClean="0">
                <a:solidFill>
                  <a:srgbClr val="8DC642"/>
                </a:solidFill>
              </a:rPr>
              <a:t> van </a:t>
            </a:r>
            <a:r>
              <a:rPr lang="en-US" altLang="nl-NL" sz="2400" dirty="0" err="1" smtClean="0">
                <a:solidFill>
                  <a:srgbClr val="8DC642"/>
                </a:solidFill>
              </a:rPr>
              <a:t>een</a:t>
            </a:r>
            <a:r>
              <a:rPr lang="en-US" altLang="nl-NL" sz="2400" dirty="0" smtClean="0">
                <a:solidFill>
                  <a:srgbClr val="8DC642"/>
                </a:solidFill>
              </a:rPr>
              <a:t> </a:t>
            </a:r>
            <a:r>
              <a:rPr lang="en-US" altLang="nl-NL" sz="2400" dirty="0" err="1" smtClean="0">
                <a:solidFill>
                  <a:srgbClr val="8DC642"/>
                </a:solidFill>
              </a:rPr>
              <a:t>beperking</a:t>
            </a:r>
            <a:endParaRPr lang="en-US" altLang="nl-NL" sz="2400" dirty="0">
              <a:solidFill>
                <a:srgbClr val="8DC642"/>
              </a:solidFill>
            </a:endParaRPr>
          </a:p>
          <a:p>
            <a:pPr eaLnBrk="1" hangingPunct="1">
              <a:lnSpc>
                <a:spcPct val="150000"/>
              </a:lnSpc>
              <a:buClrTx/>
              <a:buNone/>
            </a:pP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079947"/>
            <a:ext cx="8039038"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161924">
              <a:spcAft>
                <a:spcPts val="1200"/>
              </a:spcAft>
              <a:buClr>
                <a:srgbClr val="8DC642"/>
              </a:buClr>
              <a:buNone/>
            </a:pPr>
            <a:r>
              <a:rPr lang="en-US" altLang="nl-NL" sz="1800" dirty="0" err="1"/>
              <a:t>Bespreek</a:t>
            </a:r>
            <a:r>
              <a:rPr lang="en-US" altLang="nl-NL" sz="1800" dirty="0"/>
              <a:t> in </a:t>
            </a:r>
            <a:r>
              <a:rPr lang="en-US" altLang="nl-NL" sz="1800" dirty="0" err="1" smtClean="0"/>
              <a:t>tweetallen</a:t>
            </a:r>
            <a:r>
              <a:rPr lang="en-US" altLang="nl-NL" sz="1800" dirty="0" smtClean="0"/>
              <a:t>/</a:t>
            </a:r>
            <a:r>
              <a:rPr lang="en-US" altLang="nl-NL" sz="1800" dirty="0" err="1" smtClean="0"/>
              <a:t>drietallen</a:t>
            </a:r>
            <a:r>
              <a:rPr lang="en-US" altLang="nl-NL" sz="1800" dirty="0" smtClean="0"/>
              <a:t>:</a:t>
            </a:r>
            <a:endParaRPr lang="en-US" altLang="nl-NL" sz="1800" dirty="0"/>
          </a:p>
          <a:p>
            <a:pPr>
              <a:spcAft>
                <a:spcPts val="1200"/>
              </a:spcAft>
              <a:buClr>
                <a:srgbClr val="8DC642"/>
              </a:buClr>
            </a:pPr>
            <a:r>
              <a:rPr lang="en-US" altLang="nl-NL" sz="1800" dirty="0" err="1"/>
              <a:t>Wat</a:t>
            </a:r>
            <a:r>
              <a:rPr lang="en-US" altLang="nl-NL" sz="1800" dirty="0"/>
              <a:t> </a:t>
            </a:r>
            <a:r>
              <a:rPr lang="en-US" altLang="nl-NL" sz="1800" dirty="0" err="1"/>
              <a:t>viel</a:t>
            </a:r>
            <a:r>
              <a:rPr lang="en-US" altLang="nl-NL" sz="1800" dirty="0"/>
              <a:t> je op?</a:t>
            </a:r>
          </a:p>
          <a:p>
            <a:pPr marL="0" indent="-90487">
              <a:spcAft>
                <a:spcPts val="1200"/>
              </a:spcAft>
              <a:buClr>
                <a:srgbClr val="8DC642"/>
              </a:buClr>
              <a:buNone/>
            </a:pPr>
            <a:endParaRPr lang="en-US" altLang="nl-NL" sz="1800" dirty="0"/>
          </a:p>
          <a:p>
            <a:pPr marL="0" indent="-161924">
              <a:spcAft>
                <a:spcPts val="1200"/>
              </a:spcAft>
              <a:buClr>
                <a:srgbClr val="8DC642"/>
              </a:buClr>
              <a:buNone/>
            </a:pPr>
            <a:r>
              <a:rPr lang="en-US" altLang="nl-NL" sz="1800" dirty="0" err="1"/>
              <a:t>Teken</a:t>
            </a:r>
            <a:r>
              <a:rPr lang="en-US" altLang="nl-NL" sz="1800" dirty="0"/>
              <a:t>/</a:t>
            </a:r>
            <a:r>
              <a:rPr lang="en-US" altLang="nl-NL" sz="1800" dirty="0" err="1"/>
              <a:t>schrijf</a:t>
            </a:r>
            <a:r>
              <a:rPr lang="en-US" altLang="nl-NL" sz="1800" dirty="0"/>
              <a:t> op </a:t>
            </a:r>
            <a:r>
              <a:rPr lang="en-US" altLang="nl-NL" sz="1800" dirty="0" err="1"/>
              <a:t>een</a:t>
            </a:r>
            <a:r>
              <a:rPr lang="en-US" altLang="nl-NL" sz="1800" dirty="0"/>
              <a:t> memo:</a:t>
            </a:r>
          </a:p>
          <a:p>
            <a:pPr>
              <a:spcAft>
                <a:spcPts val="1200"/>
              </a:spcAft>
              <a:buClr>
                <a:srgbClr val="8DC642"/>
              </a:buClr>
            </a:pPr>
            <a:r>
              <a:rPr lang="en-US" altLang="nl-NL" sz="1800" dirty="0" err="1"/>
              <a:t>Stel</a:t>
            </a:r>
            <a:r>
              <a:rPr lang="en-US" altLang="nl-NL" sz="1800" dirty="0"/>
              <a:t> </a:t>
            </a:r>
            <a:r>
              <a:rPr lang="en-US" altLang="nl-NL" sz="1800" dirty="0" err="1"/>
              <a:t>jullie</a:t>
            </a:r>
            <a:r>
              <a:rPr lang="en-US" altLang="nl-NL" sz="1800" dirty="0"/>
              <a:t> </a:t>
            </a:r>
            <a:r>
              <a:rPr lang="en-US" altLang="nl-NL" sz="1800" dirty="0" err="1"/>
              <a:t>zijn</a:t>
            </a:r>
            <a:r>
              <a:rPr lang="en-US" altLang="nl-NL" sz="1800" dirty="0"/>
              <a:t> </a:t>
            </a:r>
            <a:r>
              <a:rPr lang="en-US" altLang="nl-NL" sz="1800" dirty="0" err="1"/>
              <a:t>ontwerpers</a:t>
            </a:r>
            <a:r>
              <a:rPr lang="en-US" altLang="nl-NL" sz="1800" dirty="0"/>
              <a:t>, </a:t>
            </a:r>
            <a:r>
              <a:rPr lang="en-US" altLang="nl-NL" sz="1800" dirty="0" err="1"/>
              <a:t>welke</a:t>
            </a:r>
            <a:r>
              <a:rPr lang="en-US" altLang="nl-NL" sz="1800" dirty="0"/>
              <a:t> </a:t>
            </a:r>
            <a:r>
              <a:rPr lang="en-US" altLang="nl-NL" sz="1800" dirty="0" err="1"/>
              <a:t>problemen</a:t>
            </a:r>
            <a:r>
              <a:rPr lang="en-US" altLang="nl-NL" sz="1800" dirty="0"/>
              <a:t> </a:t>
            </a:r>
            <a:r>
              <a:rPr lang="en-US" altLang="nl-NL" sz="1800" dirty="0" err="1"/>
              <a:t>wil</a:t>
            </a:r>
            <a:r>
              <a:rPr lang="en-US" altLang="nl-NL" sz="1800" dirty="0"/>
              <a:t> je </a:t>
            </a:r>
            <a:r>
              <a:rPr lang="en-US" altLang="nl-NL" sz="1800" dirty="0" err="1"/>
              <a:t>oplossen</a:t>
            </a:r>
            <a:r>
              <a:rPr lang="en-US" altLang="nl-NL" sz="1800" dirty="0"/>
              <a:t>? </a:t>
            </a:r>
          </a:p>
          <a:p>
            <a:pPr>
              <a:spcAft>
                <a:spcPts val="1200"/>
              </a:spcAft>
              <a:buClr>
                <a:srgbClr val="8DC642"/>
              </a:buClr>
            </a:pPr>
            <a:r>
              <a:rPr lang="en-US" altLang="nl-NL" sz="1800" dirty="0" err="1"/>
              <a:t>Teken</a:t>
            </a:r>
            <a:r>
              <a:rPr lang="en-US" altLang="nl-NL" sz="1800" dirty="0"/>
              <a:t>/</a:t>
            </a:r>
            <a:r>
              <a:rPr lang="en-US" altLang="nl-NL" sz="1800" dirty="0" err="1"/>
              <a:t>noteer</a:t>
            </a:r>
            <a:r>
              <a:rPr lang="en-US" altLang="nl-NL" sz="1800" dirty="0"/>
              <a:t> </a:t>
            </a:r>
            <a:r>
              <a:rPr lang="en-US" altLang="nl-NL" sz="1800" dirty="0" err="1"/>
              <a:t>ook</a:t>
            </a:r>
            <a:r>
              <a:rPr lang="en-US" altLang="nl-NL" sz="1800" dirty="0"/>
              <a:t> je </a:t>
            </a:r>
            <a:r>
              <a:rPr lang="en-US" altLang="nl-NL" sz="1800" dirty="0" err="1"/>
              <a:t>eerste</a:t>
            </a:r>
            <a:r>
              <a:rPr lang="en-US" altLang="nl-NL" sz="1800" dirty="0"/>
              <a:t> </a:t>
            </a:r>
            <a:r>
              <a:rPr lang="en-US" altLang="nl-NL" sz="1800" dirty="0" err="1"/>
              <a:t>oplossingen</a:t>
            </a:r>
            <a:r>
              <a:rPr lang="en-US" altLang="nl-NL" sz="1800" dirty="0"/>
              <a:t> die direct in je </a:t>
            </a:r>
            <a:r>
              <a:rPr lang="en-US" altLang="nl-NL" sz="1800" dirty="0" err="1"/>
              <a:t>opkomen</a:t>
            </a:r>
            <a:r>
              <a:rPr lang="en-US" altLang="nl-NL" sz="1800" dirty="0"/>
              <a:t>.</a:t>
            </a:r>
          </a:p>
        </p:txBody>
      </p:sp>
    </p:spTree>
    <p:extLst>
      <p:ext uri="{BB962C8B-B14F-4D97-AF65-F5344CB8AC3E}">
        <p14:creationId xmlns:p14="http://schemas.microsoft.com/office/powerpoint/2010/main" val="1206001727"/>
      </p:ext>
    </p:extLst>
  </p:cSld>
  <p:clrMapOvr>
    <a:masterClrMapping/>
  </p:clrMapOvr>
  <p:transition spd="slow"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8399078"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Stap</a:t>
            </a:r>
            <a:r>
              <a:rPr lang="en-US" altLang="nl-NL" sz="3200" b="1" dirty="0" smtClean="0">
                <a:solidFill>
                  <a:schemeClr val="bg1">
                    <a:lumMod val="50000"/>
                  </a:schemeClr>
                </a:solidFill>
              </a:rPr>
              <a:t> 1: </a:t>
            </a:r>
            <a:r>
              <a:rPr lang="en-US" altLang="nl-NL" sz="3200" b="1" dirty="0" err="1" smtClean="0">
                <a:solidFill>
                  <a:schemeClr val="bg1">
                    <a:lumMod val="50000"/>
                  </a:schemeClr>
                </a:solidFill>
              </a:rPr>
              <a:t>Probleem</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verkennen</a:t>
            </a:r>
            <a:endParaRPr lang="en-US" altLang="nl-NL" sz="3200" b="1" dirty="0" smtClean="0">
              <a:solidFill>
                <a:schemeClr val="bg1">
                  <a:lumMod val="50000"/>
                </a:schemeClr>
              </a:solidFill>
            </a:endParaRPr>
          </a:p>
          <a:p>
            <a:pPr eaLnBrk="1" hangingPunct="1">
              <a:lnSpc>
                <a:spcPct val="150000"/>
              </a:lnSpc>
              <a:buClrTx/>
              <a:buNone/>
            </a:pPr>
            <a:r>
              <a:rPr lang="en-US" altLang="nl-NL" sz="2400" dirty="0" err="1" smtClean="0">
                <a:solidFill>
                  <a:srgbClr val="8DC642"/>
                </a:solidFill>
              </a:rPr>
              <a:t>Kijken</a:t>
            </a:r>
            <a:r>
              <a:rPr lang="en-US" altLang="nl-NL" sz="2400" dirty="0" smtClean="0">
                <a:solidFill>
                  <a:srgbClr val="8DC642"/>
                </a:solidFill>
              </a:rPr>
              <a:t> </a:t>
            </a:r>
            <a:r>
              <a:rPr lang="en-US" altLang="nl-NL" sz="2400" dirty="0" err="1" smtClean="0">
                <a:solidFill>
                  <a:srgbClr val="8DC642"/>
                </a:solidFill>
              </a:rPr>
              <a:t>naar</a:t>
            </a:r>
            <a:r>
              <a:rPr lang="en-US" altLang="nl-NL" sz="2400" dirty="0" smtClean="0">
                <a:solidFill>
                  <a:srgbClr val="8DC642"/>
                </a:solidFill>
              </a:rPr>
              <a:t> </a:t>
            </a:r>
            <a:r>
              <a:rPr lang="en-US" altLang="nl-NL" sz="2400" dirty="0" err="1" smtClean="0">
                <a:solidFill>
                  <a:srgbClr val="8DC642"/>
                </a:solidFill>
              </a:rPr>
              <a:t>bestaande</a:t>
            </a:r>
            <a:r>
              <a:rPr lang="en-US" altLang="nl-NL" sz="2400" dirty="0" smtClean="0">
                <a:solidFill>
                  <a:srgbClr val="8DC642"/>
                </a:solidFill>
              </a:rPr>
              <a:t> </a:t>
            </a:r>
            <a:r>
              <a:rPr lang="en-US" altLang="nl-NL" sz="2400" dirty="0" err="1" smtClean="0">
                <a:solidFill>
                  <a:srgbClr val="8DC642"/>
                </a:solidFill>
              </a:rPr>
              <a:t>oplossingen</a:t>
            </a:r>
            <a:r>
              <a:rPr lang="en-US" altLang="nl-NL" sz="2400" dirty="0" smtClean="0">
                <a:solidFill>
                  <a:srgbClr val="8DC642"/>
                </a:solidFill>
              </a:rPr>
              <a:t>: Hoe </a:t>
            </a:r>
            <a:r>
              <a:rPr lang="en-US" altLang="nl-NL" sz="2400" dirty="0" err="1" smtClean="0">
                <a:solidFill>
                  <a:srgbClr val="8DC642"/>
                </a:solidFill>
              </a:rPr>
              <a:t>doen</a:t>
            </a:r>
            <a:r>
              <a:rPr lang="en-US" altLang="nl-NL" sz="2400" dirty="0" smtClean="0">
                <a:solidFill>
                  <a:srgbClr val="8DC642"/>
                </a:solidFill>
              </a:rPr>
              <a:t> </a:t>
            </a:r>
            <a:r>
              <a:rPr lang="en-US" altLang="nl-NL" sz="2400" dirty="0" err="1" smtClean="0">
                <a:solidFill>
                  <a:srgbClr val="8DC642"/>
                </a:solidFill>
              </a:rPr>
              <a:t>anderen</a:t>
            </a:r>
            <a:r>
              <a:rPr lang="en-US" altLang="nl-NL" sz="2400" dirty="0" smtClean="0">
                <a:solidFill>
                  <a:srgbClr val="8DC642"/>
                </a:solidFill>
              </a:rPr>
              <a:t> het? </a:t>
            </a:r>
            <a:r>
              <a:rPr lang="en-US" altLang="nl-NL" sz="2400" dirty="0" err="1" smtClean="0">
                <a:solidFill>
                  <a:srgbClr val="8DC642"/>
                </a:solidFill>
              </a:rPr>
              <a:t>En</a:t>
            </a:r>
            <a:r>
              <a:rPr lang="en-US" altLang="nl-NL" sz="2400" dirty="0" smtClean="0">
                <a:solidFill>
                  <a:srgbClr val="8DC642"/>
                </a:solidFill>
              </a:rPr>
              <a:t> </a:t>
            </a:r>
            <a:r>
              <a:rPr lang="en-US" altLang="nl-NL" sz="2400" dirty="0" err="1" smtClean="0">
                <a:solidFill>
                  <a:srgbClr val="8DC642"/>
                </a:solidFill>
              </a:rPr>
              <a:t>dieren</a:t>
            </a:r>
            <a:r>
              <a:rPr lang="en-US" altLang="nl-NL" sz="2400" dirty="0" smtClean="0">
                <a:solidFill>
                  <a:srgbClr val="8DC642"/>
                </a:solidFill>
              </a:rPr>
              <a:t>? </a:t>
            </a:r>
            <a:endParaRPr lang="en-US" altLang="nl-NL" sz="2400" dirty="0">
              <a:solidFill>
                <a:srgbClr val="8DC642"/>
              </a:solidFill>
            </a:endParaRPr>
          </a:p>
          <a:p>
            <a:pPr eaLnBrk="1" hangingPunct="1">
              <a:lnSpc>
                <a:spcPct val="150000"/>
              </a:lnSpc>
              <a:buClrTx/>
              <a:buNone/>
            </a:pP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564904"/>
            <a:ext cx="825506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nSpc>
                <a:spcPct val="150000"/>
              </a:lnSpc>
              <a:buClr>
                <a:srgbClr val="8DC642"/>
              </a:buClr>
            </a:pPr>
            <a:r>
              <a:rPr lang="en-US" dirty="0" smtClean="0"/>
              <a:t>Sam </a:t>
            </a:r>
            <a:r>
              <a:rPr lang="en-US" dirty="0" err="1" smtClean="0"/>
              <a:t>knipt</a:t>
            </a:r>
            <a:r>
              <a:rPr lang="en-US" dirty="0" smtClean="0"/>
              <a:t> </a:t>
            </a:r>
            <a:r>
              <a:rPr lang="en-US" dirty="0" err="1" smtClean="0"/>
              <a:t>papier</a:t>
            </a:r>
            <a:r>
              <a:rPr lang="en-US" dirty="0"/>
              <a:t>: </a:t>
            </a:r>
            <a:r>
              <a:rPr lang="en-US" dirty="0">
                <a:hlinkClick r:id="rId4"/>
              </a:rPr>
              <a:t>https://</a:t>
            </a:r>
            <a:r>
              <a:rPr lang="en-US" dirty="0" smtClean="0">
                <a:hlinkClick r:id="rId4"/>
              </a:rPr>
              <a:t>www.youtube.com/watch?v=3j5DJitsoEs</a:t>
            </a:r>
            <a:r>
              <a:rPr lang="en-US" dirty="0" smtClean="0"/>
              <a:t> </a:t>
            </a:r>
            <a:endParaRPr lang="en-US" dirty="0"/>
          </a:p>
          <a:p>
            <a:pPr>
              <a:lnSpc>
                <a:spcPct val="150000"/>
              </a:lnSpc>
              <a:buClr>
                <a:srgbClr val="8DC642"/>
              </a:buClr>
            </a:pPr>
            <a:r>
              <a:rPr lang="en-US" dirty="0" err="1" smtClean="0"/>
              <a:t>Slimme</a:t>
            </a:r>
            <a:r>
              <a:rPr lang="en-US" dirty="0" smtClean="0"/>
              <a:t> </a:t>
            </a:r>
            <a:r>
              <a:rPr lang="en-US" dirty="0" err="1" smtClean="0"/>
              <a:t>vogel</a:t>
            </a:r>
            <a:r>
              <a:rPr lang="en-US" dirty="0" smtClean="0"/>
              <a:t>: </a:t>
            </a:r>
            <a:r>
              <a:rPr lang="en-US" dirty="0" smtClean="0">
                <a:hlinkClick r:id="rId5"/>
              </a:rPr>
              <a:t>https</a:t>
            </a:r>
            <a:r>
              <a:rPr lang="en-US" dirty="0">
                <a:hlinkClick r:id="rId5"/>
              </a:rPr>
              <a:t>://</a:t>
            </a:r>
            <a:r>
              <a:rPr lang="en-US" dirty="0" smtClean="0">
                <a:hlinkClick r:id="rId5"/>
              </a:rPr>
              <a:t>www.youtube.com/watch?v=JMPhtJx4E2w</a:t>
            </a:r>
            <a:r>
              <a:rPr lang="en-US" dirty="0" smtClean="0"/>
              <a:t> </a:t>
            </a:r>
            <a:endParaRPr lang="en-US" dirty="0"/>
          </a:p>
          <a:p>
            <a:pPr>
              <a:lnSpc>
                <a:spcPct val="150000"/>
              </a:lnSpc>
              <a:buClr>
                <a:srgbClr val="8DC642"/>
              </a:buClr>
            </a:pPr>
            <a:r>
              <a:rPr lang="en-US" dirty="0" err="1" smtClean="0"/>
              <a:t>Kraai</a:t>
            </a:r>
            <a:r>
              <a:rPr lang="en-US" dirty="0" smtClean="0"/>
              <a:t> </a:t>
            </a:r>
            <a:r>
              <a:rPr lang="en-US" dirty="0" err="1" smtClean="0"/>
              <a:t>kraakt</a:t>
            </a:r>
            <a:r>
              <a:rPr lang="en-US" dirty="0" smtClean="0"/>
              <a:t> </a:t>
            </a:r>
            <a:r>
              <a:rPr lang="en-US" dirty="0" err="1" smtClean="0"/>
              <a:t>noot</a:t>
            </a:r>
            <a:r>
              <a:rPr lang="en-US" dirty="0"/>
              <a:t>: </a:t>
            </a:r>
            <a:r>
              <a:rPr lang="en-US" dirty="0">
                <a:hlinkClick r:id="rId6"/>
              </a:rPr>
              <a:t>https://</a:t>
            </a:r>
            <a:r>
              <a:rPr lang="en-US" dirty="0" smtClean="0">
                <a:hlinkClick r:id="rId6"/>
              </a:rPr>
              <a:t>www.youtube.com/watch?v=BGPGknpq3e0</a:t>
            </a:r>
            <a:r>
              <a:rPr lang="en-US" dirty="0" smtClean="0"/>
              <a:t> </a:t>
            </a:r>
            <a:endParaRPr lang="en-US" dirty="0"/>
          </a:p>
          <a:p>
            <a:pPr>
              <a:lnSpc>
                <a:spcPct val="150000"/>
              </a:lnSpc>
              <a:buClr>
                <a:srgbClr val="8DC642"/>
              </a:buClr>
            </a:pPr>
            <a:r>
              <a:rPr lang="en-US" dirty="0"/>
              <a:t>Charlie </a:t>
            </a:r>
            <a:r>
              <a:rPr lang="en-US" dirty="0" smtClean="0"/>
              <a:t>Chaplin: </a:t>
            </a:r>
            <a:r>
              <a:rPr lang="en-US" dirty="0">
                <a:hlinkClick r:id="rId7"/>
              </a:rPr>
              <a:t>https://</a:t>
            </a:r>
            <a:r>
              <a:rPr lang="en-US" dirty="0" smtClean="0">
                <a:hlinkClick r:id="rId7"/>
              </a:rPr>
              <a:t>www.youtube.com/watch?v=n_1apYo6-Ow</a:t>
            </a:r>
            <a:r>
              <a:rPr lang="en-US" dirty="0" smtClean="0"/>
              <a:t> </a:t>
            </a:r>
            <a:endParaRPr lang="en-US" dirty="0"/>
          </a:p>
        </p:txBody>
      </p:sp>
    </p:spTree>
    <p:extLst>
      <p:ext uri="{BB962C8B-B14F-4D97-AF65-F5344CB8AC3E}">
        <p14:creationId xmlns:p14="http://schemas.microsoft.com/office/powerpoint/2010/main" val="3099418290"/>
      </p:ext>
    </p:extLst>
  </p:cSld>
  <p:clrMapOvr>
    <a:masterClrMapping/>
  </p:clrMapOvr>
  <p:transition spd="slow"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8399078"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Stap</a:t>
            </a:r>
            <a:r>
              <a:rPr lang="en-US" altLang="nl-NL" sz="3200" b="1" dirty="0" smtClean="0">
                <a:solidFill>
                  <a:schemeClr val="bg1">
                    <a:lumMod val="50000"/>
                  </a:schemeClr>
                </a:solidFill>
              </a:rPr>
              <a:t> 1: </a:t>
            </a:r>
            <a:r>
              <a:rPr lang="en-US" altLang="nl-NL" sz="3200" b="1" dirty="0" err="1" smtClean="0">
                <a:solidFill>
                  <a:schemeClr val="bg1">
                    <a:lumMod val="50000"/>
                  </a:schemeClr>
                </a:solidFill>
              </a:rPr>
              <a:t>Probleem</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verkennen</a:t>
            </a:r>
            <a:endParaRPr lang="en-US" altLang="nl-NL" sz="3200" b="1" dirty="0" smtClean="0">
              <a:solidFill>
                <a:schemeClr val="bg1">
                  <a:lumMod val="50000"/>
                </a:schemeClr>
              </a:solidFill>
            </a:endParaRPr>
          </a:p>
          <a:p>
            <a:pPr eaLnBrk="1" hangingPunct="1">
              <a:lnSpc>
                <a:spcPct val="150000"/>
              </a:lnSpc>
              <a:buClrTx/>
              <a:buNone/>
            </a:pPr>
            <a:r>
              <a:rPr lang="en-US" altLang="nl-NL" sz="2400" dirty="0" err="1" smtClean="0">
                <a:solidFill>
                  <a:srgbClr val="8DC642"/>
                </a:solidFill>
              </a:rPr>
              <a:t>Bezoek</a:t>
            </a:r>
            <a:r>
              <a:rPr lang="en-US" altLang="nl-NL" sz="2400" dirty="0" smtClean="0">
                <a:solidFill>
                  <a:srgbClr val="8DC642"/>
                </a:solidFill>
              </a:rPr>
              <a:t> van </a:t>
            </a:r>
            <a:r>
              <a:rPr lang="en-US" altLang="nl-NL" sz="2400" dirty="0" err="1" smtClean="0">
                <a:solidFill>
                  <a:srgbClr val="8DC642"/>
                </a:solidFill>
              </a:rPr>
              <a:t>iemand</a:t>
            </a:r>
            <a:r>
              <a:rPr lang="en-US" altLang="nl-NL" sz="2400" dirty="0" smtClean="0">
                <a:solidFill>
                  <a:srgbClr val="8DC642"/>
                </a:solidFill>
              </a:rPr>
              <a:t> met </a:t>
            </a:r>
            <a:r>
              <a:rPr lang="en-US" altLang="nl-NL" sz="2400" dirty="0" err="1" smtClean="0">
                <a:solidFill>
                  <a:srgbClr val="8DC642"/>
                </a:solidFill>
              </a:rPr>
              <a:t>een</a:t>
            </a:r>
            <a:r>
              <a:rPr lang="en-US" altLang="nl-NL" sz="2400" dirty="0" smtClean="0">
                <a:solidFill>
                  <a:srgbClr val="8DC642"/>
                </a:solidFill>
              </a:rPr>
              <a:t> </a:t>
            </a:r>
            <a:r>
              <a:rPr lang="en-US" altLang="nl-NL" sz="2400" dirty="0" err="1" smtClean="0">
                <a:solidFill>
                  <a:srgbClr val="8DC642"/>
                </a:solidFill>
              </a:rPr>
              <a:t>beperking</a:t>
            </a:r>
            <a:r>
              <a:rPr lang="en-US" altLang="nl-NL" sz="2400" dirty="0" smtClean="0">
                <a:solidFill>
                  <a:srgbClr val="8DC642"/>
                </a:solidFill>
              </a:rPr>
              <a:t> </a:t>
            </a:r>
            <a:endParaRPr lang="en-US" altLang="nl-NL" sz="2400" dirty="0">
              <a:solidFill>
                <a:srgbClr val="8DC642"/>
              </a:solidFill>
            </a:endParaRPr>
          </a:p>
          <a:p>
            <a:pPr eaLnBrk="1" hangingPunct="1">
              <a:lnSpc>
                <a:spcPct val="150000"/>
              </a:lnSpc>
              <a:buClrTx/>
              <a:buNone/>
            </a:pP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060847"/>
            <a:ext cx="8255062" cy="38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buClr>
                <a:srgbClr val="8DC642"/>
              </a:buClr>
            </a:pPr>
            <a:r>
              <a:rPr lang="en-US" dirty="0" err="1"/>
              <a:t>Wie</a:t>
            </a:r>
            <a:r>
              <a:rPr lang="en-US" dirty="0"/>
              <a:t> is </a:t>
            </a:r>
            <a:r>
              <a:rPr lang="en-US" dirty="0" err="1"/>
              <a:t>er</a:t>
            </a:r>
            <a:r>
              <a:rPr lang="en-US" dirty="0"/>
              <a:t> </a:t>
            </a:r>
            <a:r>
              <a:rPr lang="en-US" dirty="0" err="1"/>
              <a:t>uitgenodigd</a:t>
            </a:r>
            <a:r>
              <a:rPr lang="en-US" dirty="0"/>
              <a:t>?</a:t>
            </a:r>
          </a:p>
          <a:p>
            <a:pPr>
              <a:buClr>
                <a:srgbClr val="8DC642"/>
              </a:buClr>
            </a:pPr>
            <a:endParaRPr lang="en-US" dirty="0"/>
          </a:p>
          <a:p>
            <a:pPr>
              <a:buClr>
                <a:srgbClr val="8DC642"/>
              </a:buClr>
            </a:pPr>
            <a:r>
              <a:rPr lang="en-US" dirty="0"/>
              <a:t>Hoe </a:t>
            </a:r>
            <a:r>
              <a:rPr lang="en-US" dirty="0" err="1"/>
              <a:t>praat</a:t>
            </a:r>
            <a:r>
              <a:rPr lang="en-US" dirty="0"/>
              <a:t> je met </a:t>
            </a:r>
            <a:r>
              <a:rPr lang="en-US" dirty="0" err="1"/>
              <a:t>iemand</a:t>
            </a:r>
            <a:r>
              <a:rPr lang="en-US" dirty="0"/>
              <a:t> over </a:t>
            </a:r>
            <a:r>
              <a:rPr lang="en-US" dirty="0" err="1"/>
              <a:t>een</a:t>
            </a:r>
            <a:r>
              <a:rPr lang="en-US" dirty="0"/>
              <a:t> </a:t>
            </a:r>
            <a:r>
              <a:rPr lang="en-US" dirty="0" err="1"/>
              <a:t>beperking</a:t>
            </a:r>
            <a:r>
              <a:rPr lang="en-US" dirty="0"/>
              <a:t>? </a:t>
            </a:r>
            <a:r>
              <a:rPr lang="en-US" dirty="0" err="1"/>
              <a:t>Wanneer</a:t>
            </a:r>
            <a:r>
              <a:rPr lang="en-US" dirty="0"/>
              <a:t> is het </a:t>
            </a:r>
            <a:r>
              <a:rPr lang="en-US" dirty="0" err="1"/>
              <a:t>fijn</a:t>
            </a:r>
            <a:r>
              <a:rPr lang="en-US" dirty="0"/>
              <a:t>, </a:t>
            </a:r>
            <a:r>
              <a:rPr lang="en-US" dirty="0" err="1"/>
              <a:t>wanneer</a:t>
            </a:r>
            <a:r>
              <a:rPr lang="en-US" dirty="0"/>
              <a:t> </a:t>
            </a:r>
            <a:r>
              <a:rPr lang="en-US" dirty="0" err="1"/>
              <a:t>vervelend</a:t>
            </a:r>
            <a:r>
              <a:rPr lang="en-US" dirty="0"/>
              <a:t>?</a:t>
            </a:r>
          </a:p>
          <a:p>
            <a:pPr>
              <a:buClr>
                <a:srgbClr val="8DC642"/>
              </a:buClr>
            </a:pPr>
            <a:endParaRPr lang="en-US" dirty="0"/>
          </a:p>
          <a:p>
            <a:pPr>
              <a:buClr>
                <a:srgbClr val="8DC642"/>
              </a:buClr>
            </a:pPr>
            <a:r>
              <a:rPr lang="en-US" dirty="0" err="1"/>
              <a:t>Welke</a:t>
            </a:r>
            <a:r>
              <a:rPr lang="en-US" dirty="0"/>
              <a:t> </a:t>
            </a:r>
            <a:r>
              <a:rPr lang="en-US" dirty="0" err="1"/>
              <a:t>vragen</a:t>
            </a:r>
            <a:r>
              <a:rPr lang="en-US" dirty="0"/>
              <a:t> </a:t>
            </a:r>
            <a:r>
              <a:rPr lang="en-US" dirty="0" err="1"/>
              <a:t>wil</a:t>
            </a:r>
            <a:r>
              <a:rPr lang="en-US" dirty="0"/>
              <a:t> je </a:t>
            </a:r>
            <a:r>
              <a:rPr lang="en-US" dirty="0" err="1"/>
              <a:t>stellen</a:t>
            </a:r>
            <a:r>
              <a:rPr lang="en-US" dirty="0"/>
              <a:t>? </a:t>
            </a:r>
          </a:p>
        </p:txBody>
      </p:sp>
    </p:spTree>
    <p:extLst>
      <p:ext uri="{BB962C8B-B14F-4D97-AF65-F5344CB8AC3E}">
        <p14:creationId xmlns:p14="http://schemas.microsoft.com/office/powerpoint/2010/main" val="4289984290"/>
      </p:ext>
    </p:extLst>
  </p:cSld>
  <p:clrMapOvr>
    <a:masterClrMapping/>
  </p:clrMapOvr>
  <p:transition spd="slow"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Inhoud</a:t>
            </a:r>
            <a:r>
              <a:rPr lang="en-US" altLang="nl-NL" sz="3200" b="1" dirty="0" smtClean="0">
                <a:solidFill>
                  <a:schemeClr val="bg1">
                    <a:lumMod val="50000"/>
                  </a:schemeClr>
                </a:solidFill>
              </a:rPr>
              <a:t> </a:t>
            </a:r>
          </a:p>
          <a:p>
            <a:pPr eaLnBrk="1" hangingPunct="1">
              <a:lnSpc>
                <a:spcPct val="150000"/>
              </a:lnSpc>
              <a:buClrTx/>
              <a:buNone/>
            </a:pPr>
            <a:r>
              <a:rPr lang="en-US" altLang="nl-NL" sz="2400" dirty="0" err="1" smtClean="0">
                <a:solidFill>
                  <a:srgbClr val="8DC642"/>
                </a:solidFill>
              </a:rPr>
              <a:t>Wat</a:t>
            </a:r>
            <a:r>
              <a:rPr lang="en-US" altLang="nl-NL" sz="2400" dirty="0" smtClean="0">
                <a:solidFill>
                  <a:srgbClr val="8DC642"/>
                </a:solidFill>
              </a:rPr>
              <a:t> </a:t>
            </a:r>
            <a:r>
              <a:rPr lang="en-US" altLang="nl-NL" sz="2400" dirty="0" err="1" smtClean="0">
                <a:solidFill>
                  <a:srgbClr val="8DC642"/>
                </a:solidFill>
              </a:rPr>
              <a:t>gaan</a:t>
            </a:r>
            <a:r>
              <a:rPr lang="en-US" altLang="nl-NL" sz="2400" dirty="0" smtClean="0">
                <a:solidFill>
                  <a:srgbClr val="8DC642"/>
                </a:solidFill>
              </a:rPr>
              <a:t> we </a:t>
            </a:r>
            <a:r>
              <a:rPr lang="en-US" altLang="nl-NL" sz="2400" dirty="0" err="1" smtClean="0">
                <a:solidFill>
                  <a:srgbClr val="8DC642"/>
                </a:solidFill>
              </a:rPr>
              <a:t>allemaal</a:t>
            </a:r>
            <a:r>
              <a:rPr lang="en-US" altLang="nl-NL" sz="2400" dirty="0" smtClean="0">
                <a:solidFill>
                  <a:srgbClr val="8DC642"/>
                </a:solidFill>
              </a:rPr>
              <a:t> </a:t>
            </a:r>
            <a:r>
              <a:rPr lang="en-US" altLang="nl-NL" sz="2400" dirty="0" err="1" smtClean="0">
                <a:solidFill>
                  <a:srgbClr val="8DC642"/>
                </a:solidFill>
              </a:rPr>
              <a:t>doen</a:t>
            </a:r>
            <a:r>
              <a:rPr lang="en-US" altLang="nl-NL" sz="2400" dirty="0" smtClean="0">
                <a:solidFill>
                  <a:srgbClr val="8DC642"/>
                </a:solidFill>
              </a:rPr>
              <a:t>? </a:t>
            </a:r>
            <a:endParaRPr lang="en-US" altLang="nl-NL" sz="2400" dirty="0">
              <a:solidFill>
                <a:srgbClr val="8DC642"/>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789818" y="2060847"/>
            <a:ext cx="8174670"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eaLnBrk="1" hangingPunct="1">
              <a:lnSpc>
                <a:spcPct val="150000"/>
              </a:lnSpc>
              <a:buClr>
                <a:srgbClr val="8DC642"/>
              </a:buClr>
              <a:buFont typeface="Arial" panose="020B0604020202020204" pitchFamily="34" charset="0"/>
              <a:buChar char="•"/>
            </a:pPr>
            <a:r>
              <a:rPr lang="en-US" altLang="nl-NL" b="1" dirty="0" smtClean="0"/>
              <a:t>Introductie</a:t>
            </a:r>
            <a:r>
              <a:rPr lang="en-US" altLang="nl-NL" dirty="0" smtClean="0"/>
              <a:t>: </a:t>
            </a:r>
            <a:r>
              <a:rPr lang="en-US" altLang="nl-NL" dirty="0" err="1" smtClean="0"/>
              <a:t>Wat</a:t>
            </a:r>
            <a:r>
              <a:rPr lang="en-US" altLang="nl-NL" dirty="0" smtClean="0"/>
              <a:t> is </a:t>
            </a:r>
            <a:r>
              <a:rPr lang="en-US" altLang="nl-NL" dirty="0" err="1" smtClean="0"/>
              <a:t>biomedisch</a:t>
            </a:r>
            <a:r>
              <a:rPr lang="en-US" altLang="nl-NL" dirty="0" smtClean="0"/>
              <a:t> </a:t>
            </a:r>
            <a:r>
              <a:rPr lang="en-US" altLang="nl-NL" dirty="0" err="1" smtClean="0"/>
              <a:t>ontwerpen</a:t>
            </a:r>
            <a:r>
              <a:rPr lang="en-US" altLang="nl-NL" dirty="0" smtClean="0"/>
              <a:t>?</a:t>
            </a:r>
          </a:p>
          <a:p>
            <a:pPr eaLnBrk="1" hangingPunct="1">
              <a:lnSpc>
                <a:spcPct val="150000"/>
              </a:lnSpc>
              <a:buClr>
                <a:srgbClr val="8DC642"/>
              </a:buClr>
              <a:buFont typeface="Arial" panose="020B0604020202020204" pitchFamily="34" charset="0"/>
              <a:buChar char="•"/>
            </a:pPr>
            <a:r>
              <a:rPr lang="en-US" altLang="nl-NL" b="1" dirty="0" smtClean="0"/>
              <a:t>Persona’s: </a:t>
            </a:r>
            <a:r>
              <a:rPr lang="en-US" altLang="nl-NL" dirty="0" err="1" smtClean="0"/>
              <a:t>Wie</a:t>
            </a:r>
            <a:r>
              <a:rPr lang="en-US" altLang="nl-NL" dirty="0" smtClean="0"/>
              <a:t> </a:t>
            </a:r>
            <a:r>
              <a:rPr lang="en-US" altLang="nl-NL" dirty="0" err="1" smtClean="0"/>
              <a:t>hebben</a:t>
            </a:r>
            <a:r>
              <a:rPr lang="en-US" altLang="nl-NL" dirty="0" smtClean="0"/>
              <a:t> </a:t>
            </a:r>
            <a:r>
              <a:rPr lang="en-US" altLang="nl-NL" dirty="0" err="1" smtClean="0"/>
              <a:t>er</a:t>
            </a:r>
            <a:r>
              <a:rPr lang="en-US" altLang="nl-NL" dirty="0"/>
              <a:t> </a:t>
            </a:r>
            <a:r>
              <a:rPr lang="en-US" altLang="nl-NL" dirty="0" err="1" smtClean="0"/>
              <a:t>een</a:t>
            </a:r>
            <a:r>
              <a:rPr lang="en-US" altLang="nl-NL" dirty="0" smtClean="0"/>
              <a:t> </a:t>
            </a:r>
            <a:r>
              <a:rPr lang="en-US" altLang="nl-NL" dirty="0" err="1" smtClean="0"/>
              <a:t>beperking</a:t>
            </a:r>
            <a:r>
              <a:rPr lang="en-US" altLang="nl-NL" dirty="0" smtClean="0"/>
              <a:t>? </a:t>
            </a:r>
          </a:p>
          <a:p>
            <a:pPr eaLnBrk="1" hangingPunct="1">
              <a:lnSpc>
                <a:spcPct val="150000"/>
              </a:lnSpc>
              <a:buClr>
                <a:srgbClr val="8DC642"/>
              </a:buClr>
              <a:buFont typeface="Arial" panose="020B0604020202020204" pitchFamily="34" charset="0"/>
              <a:buChar char="•"/>
            </a:pPr>
            <a:r>
              <a:rPr lang="en-US" altLang="nl-NL" b="1" dirty="0" err="1" smtClean="0"/>
              <a:t>Simulatie</a:t>
            </a:r>
            <a:r>
              <a:rPr lang="en-US" altLang="nl-NL" b="1" dirty="0" smtClean="0"/>
              <a:t>: </a:t>
            </a:r>
            <a:r>
              <a:rPr lang="en-US" altLang="nl-NL" dirty="0" smtClean="0"/>
              <a:t>Hoe is </a:t>
            </a:r>
            <a:r>
              <a:rPr lang="en-US" altLang="nl-NL" dirty="0" err="1" smtClean="0"/>
              <a:t>dat</a:t>
            </a:r>
            <a:r>
              <a:rPr lang="en-US" altLang="nl-NL" dirty="0" smtClean="0"/>
              <a:t> nu om </a:t>
            </a:r>
            <a:r>
              <a:rPr lang="en-US" altLang="nl-NL" dirty="0" err="1" smtClean="0"/>
              <a:t>een</a:t>
            </a:r>
            <a:r>
              <a:rPr lang="en-US" altLang="nl-NL" dirty="0" smtClean="0"/>
              <a:t> </a:t>
            </a:r>
            <a:r>
              <a:rPr lang="en-US" altLang="nl-NL" dirty="0" err="1" smtClean="0"/>
              <a:t>beperking</a:t>
            </a:r>
            <a:r>
              <a:rPr lang="en-US" altLang="nl-NL" dirty="0" smtClean="0"/>
              <a:t> </a:t>
            </a:r>
            <a:r>
              <a:rPr lang="en-US" altLang="nl-NL" dirty="0" err="1" smtClean="0"/>
              <a:t>te</a:t>
            </a:r>
            <a:r>
              <a:rPr lang="en-US" altLang="nl-NL" dirty="0" smtClean="0"/>
              <a:t> </a:t>
            </a:r>
            <a:r>
              <a:rPr lang="en-US" altLang="nl-NL" dirty="0" err="1" smtClean="0"/>
              <a:t>hebben</a:t>
            </a:r>
            <a:r>
              <a:rPr lang="en-US" altLang="nl-NL" dirty="0" smtClean="0"/>
              <a:t>? </a:t>
            </a:r>
          </a:p>
          <a:p>
            <a:pPr eaLnBrk="1" hangingPunct="1">
              <a:lnSpc>
                <a:spcPct val="150000"/>
              </a:lnSpc>
              <a:buClr>
                <a:srgbClr val="8DC642"/>
              </a:buClr>
              <a:buFont typeface="Arial" panose="020B0604020202020204" pitchFamily="34" charset="0"/>
              <a:buChar char="•"/>
            </a:pPr>
            <a:r>
              <a:rPr lang="en-US" altLang="nl-NL" b="1" dirty="0" err="1" smtClean="0"/>
              <a:t>Opdrachtkeuze</a:t>
            </a:r>
            <a:r>
              <a:rPr lang="en-US" altLang="nl-NL" b="1" dirty="0" smtClean="0"/>
              <a:t>: </a:t>
            </a:r>
            <a:r>
              <a:rPr lang="en-US" altLang="nl-NL" dirty="0" err="1" smtClean="0"/>
              <a:t>Wat</a:t>
            </a:r>
            <a:r>
              <a:rPr lang="en-US" altLang="nl-NL" dirty="0"/>
              <a:t> </a:t>
            </a:r>
            <a:r>
              <a:rPr lang="en-US" altLang="nl-NL" dirty="0" smtClean="0"/>
              <a:t>is je </a:t>
            </a:r>
            <a:r>
              <a:rPr lang="en-US" altLang="nl-NL" dirty="0" err="1" smtClean="0"/>
              <a:t>ontwerpprobleem</a:t>
            </a:r>
            <a:r>
              <a:rPr lang="en-US" altLang="nl-NL" dirty="0" smtClean="0"/>
              <a:t>? </a:t>
            </a:r>
          </a:p>
          <a:p>
            <a:pPr eaLnBrk="1" hangingPunct="1">
              <a:lnSpc>
                <a:spcPct val="150000"/>
              </a:lnSpc>
              <a:buClr>
                <a:srgbClr val="8DC642"/>
              </a:buClr>
              <a:buFont typeface="Arial" panose="020B0604020202020204" pitchFamily="34" charset="0"/>
              <a:buChar char="•"/>
            </a:pPr>
            <a:r>
              <a:rPr lang="en-US" altLang="nl-NL" b="1" dirty="0" smtClean="0"/>
              <a:t>Brainstorm over </a:t>
            </a:r>
            <a:r>
              <a:rPr lang="en-US" altLang="nl-NL" b="1" dirty="0" err="1" smtClean="0"/>
              <a:t>situaties</a:t>
            </a:r>
            <a:r>
              <a:rPr lang="en-US" altLang="nl-NL" b="1" dirty="0" smtClean="0"/>
              <a:t>: </a:t>
            </a:r>
            <a:r>
              <a:rPr lang="en-US" altLang="nl-NL" dirty="0" err="1" smtClean="0"/>
              <a:t>Wat</a:t>
            </a:r>
            <a:r>
              <a:rPr lang="en-US" altLang="nl-NL" dirty="0" smtClean="0"/>
              <a:t> is </a:t>
            </a:r>
            <a:r>
              <a:rPr lang="en-US" altLang="nl-NL" dirty="0" err="1" smtClean="0"/>
              <a:t>precies</a:t>
            </a:r>
            <a:r>
              <a:rPr lang="en-US" altLang="nl-NL" dirty="0" smtClean="0"/>
              <a:t> het </a:t>
            </a:r>
            <a:r>
              <a:rPr lang="en-US" altLang="nl-NL" dirty="0" err="1" smtClean="0"/>
              <a:t>probleem</a:t>
            </a:r>
            <a:r>
              <a:rPr lang="en-US" altLang="nl-NL" dirty="0" smtClean="0"/>
              <a:t>?</a:t>
            </a:r>
          </a:p>
          <a:p>
            <a:pPr eaLnBrk="1" hangingPunct="1">
              <a:lnSpc>
                <a:spcPct val="150000"/>
              </a:lnSpc>
              <a:buClr>
                <a:srgbClr val="8DC642"/>
              </a:buClr>
              <a:buFont typeface="Arial" panose="020B0604020202020204" pitchFamily="34" charset="0"/>
              <a:buChar char="•"/>
            </a:pPr>
            <a:r>
              <a:rPr lang="en-US" altLang="nl-NL" b="1" dirty="0" err="1" smtClean="0"/>
              <a:t>Programma</a:t>
            </a:r>
            <a:r>
              <a:rPr lang="en-US" altLang="nl-NL" b="1" dirty="0" smtClean="0"/>
              <a:t> van </a:t>
            </a:r>
            <a:r>
              <a:rPr lang="en-US" altLang="nl-NL" b="1" dirty="0" err="1" smtClean="0"/>
              <a:t>eisen</a:t>
            </a:r>
            <a:r>
              <a:rPr lang="en-US" altLang="nl-NL" b="1" dirty="0" smtClean="0"/>
              <a:t> </a:t>
            </a:r>
            <a:r>
              <a:rPr lang="en-US" altLang="nl-NL" b="1" dirty="0" err="1" smtClean="0"/>
              <a:t>en</a:t>
            </a:r>
            <a:r>
              <a:rPr lang="en-US" altLang="nl-NL" b="1" dirty="0" smtClean="0"/>
              <a:t> </a:t>
            </a:r>
            <a:r>
              <a:rPr lang="en-US" altLang="nl-NL" b="1" dirty="0" err="1" smtClean="0"/>
              <a:t>wensen</a:t>
            </a:r>
            <a:r>
              <a:rPr lang="en-US" altLang="nl-NL" b="1" dirty="0" smtClean="0"/>
              <a:t>: </a:t>
            </a:r>
            <a:r>
              <a:rPr lang="en-US" altLang="nl-NL" dirty="0" err="1" smtClean="0"/>
              <a:t>Waar</a:t>
            </a:r>
            <a:r>
              <a:rPr lang="en-US" altLang="nl-NL" dirty="0" smtClean="0"/>
              <a:t> </a:t>
            </a:r>
            <a:r>
              <a:rPr lang="en-US" altLang="nl-NL" dirty="0" err="1" smtClean="0"/>
              <a:t>moet</a:t>
            </a:r>
            <a:r>
              <a:rPr lang="en-US" altLang="nl-NL" dirty="0" smtClean="0"/>
              <a:t> het </a:t>
            </a:r>
            <a:r>
              <a:rPr lang="en-US" altLang="nl-NL" dirty="0" err="1" smtClean="0"/>
              <a:t>aan</a:t>
            </a:r>
            <a:r>
              <a:rPr lang="en-US" altLang="nl-NL" dirty="0" smtClean="0"/>
              <a:t> </a:t>
            </a:r>
            <a:r>
              <a:rPr lang="en-US" altLang="nl-NL" dirty="0" err="1" smtClean="0"/>
              <a:t>voldoen</a:t>
            </a:r>
            <a:r>
              <a:rPr lang="en-US" altLang="nl-NL" dirty="0" smtClean="0"/>
              <a:t>?  </a:t>
            </a:r>
          </a:p>
          <a:p>
            <a:pPr eaLnBrk="1" hangingPunct="1">
              <a:lnSpc>
                <a:spcPct val="150000"/>
              </a:lnSpc>
              <a:buClr>
                <a:srgbClr val="F17D09"/>
              </a:buClr>
              <a:buFont typeface="Arial" panose="020B0604020202020204" pitchFamily="34" charset="0"/>
              <a:buChar char="•"/>
            </a:pPr>
            <a:endParaRPr lang="nl-NL" altLang="nl-NL" dirty="0"/>
          </a:p>
        </p:txBody>
      </p:sp>
    </p:spTree>
    <p:extLst>
      <p:ext uri="{BB962C8B-B14F-4D97-AF65-F5344CB8AC3E}">
        <p14:creationId xmlns:p14="http://schemas.microsoft.com/office/powerpoint/2010/main" val="2079016765"/>
      </p:ext>
    </p:extLst>
  </p:cSld>
  <p:clrMapOvr>
    <a:masterClrMapping/>
  </p:clrMapOvr>
  <p:transition spd="slow"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8399078"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Stap</a:t>
            </a:r>
            <a:r>
              <a:rPr lang="en-US" altLang="nl-NL" sz="3200" b="1" dirty="0" smtClean="0">
                <a:solidFill>
                  <a:schemeClr val="bg1">
                    <a:lumMod val="50000"/>
                  </a:schemeClr>
                </a:solidFill>
              </a:rPr>
              <a:t> 1: </a:t>
            </a:r>
            <a:r>
              <a:rPr lang="en-US" altLang="nl-NL" sz="3200" b="1" dirty="0" err="1" smtClean="0">
                <a:solidFill>
                  <a:schemeClr val="bg1">
                    <a:lumMod val="50000"/>
                  </a:schemeClr>
                </a:solidFill>
              </a:rPr>
              <a:t>Probleem</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formuleren</a:t>
            </a:r>
            <a:endParaRPr lang="en-US" altLang="nl-NL" sz="3200" b="1" dirty="0" smtClean="0">
              <a:solidFill>
                <a:schemeClr val="bg1">
                  <a:lumMod val="50000"/>
                </a:schemeClr>
              </a:solidFill>
            </a:endParaRPr>
          </a:p>
          <a:p>
            <a:pPr eaLnBrk="1" hangingPunct="1">
              <a:lnSpc>
                <a:spcPct val="150000"/>
              </a:lnSpc>
              <a:buClrTx/>
              <a:buNone/>
            </a:pPr>
            <a:r>
              <a:rPr lang="en-US" altLang="nl-NL" sz="2400" dirty="0" err="1" smtClean="0">
                <a:solidFill>
                  <a:srgbClr val="8DC642"/>
                </a:solidFill>
              </a:rPr>
              <a:t>Dagboekfragment</a:t>
            </a:r>
            <a:r>
              <a:rPr lang="en-US" altLang="nl-NL" sz="2400" dirty="0" smtClean="0">
                <a:solidFill>
                  <a:srgbClr val="8DC642"/>
                </a:solidFill>
              </a:rPr>
              <a:t>/brief</a:t>
            </a:r>
            <a:endParaRPr lang="en-US" altLang="nl-NL" sz="2400" dirty="0">
              <a:solidFill>
                <a:srgbClr val="8DC642"/>
              </a:solidFill>
            </a:endParaRPr>
          </a:p>
          <a:p>
            <a:pPr eaLnBrk="1" hangingPunct="1">
              <a:lnSpc>
                <a:spcPct val="150000"/>
              </a:lnSpc>
              <a:buClrTx/>
              <a:buNone/>
            </a:pP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060847"/>
            <a:ext cx="8255062" cy="38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0">
              <a:buNone/>
            </a:pPr>
            <a:r>
              <a:rPr lang="en-US" altLang="nl-NL" dirty="0" err="1"/>
              <a:t>Voor</a:t>
            </a:r>
            <a:r>
              <a:rPr lang="en-US" altLang="nl-NL" dirty="0"/>
              <a:t> </a:t>
            </a:r>
            <a:r>
              <a:rPr lang="en-US" altLang="nl-NL" dirty="0" err="1"/>
              <a:t>wie</a:t>
            </a:r>
            <a:r>
              <a:rPr lang="en-US" altLang="nl-NL" dirty="0"/>
              <a:t> </a:t>
            </a:r>
            <a:r>
              <a:rPr lang="en-US" altLang="nl-NL" dirty="0" err="1"/>
              <a:t>ga</a:t>
            </a:r>
            <a:r>
              <a:rPr lang="en-US" altLang="nl-NL" dirty="0"/>
              <a:t> </a:t>
            </a:r>
            <a:r>
              <a:rPr lang="en-US" altLang="nl-NL" dirty="0" err="1"/>
              <a:t>jij</a:t>
            </a:r>
            <a:r>
              <a:rPr lang="en-US" altLang="nl-NL" dirty="0"/>
              <a:t> met je team </a:t>
            </a:r>
            <a:r>
              <a:rPr lang="en-US" altLang="nl-NL" dirty="0" err="1"/>
              <a:t>een</a:t>
            </a:r>
            <a:r>
              <a:rPr lang="en-US" altLang="nl-NL" dirty="0"/>
              <a:t> </a:t>
            </a:r>
            <a:r>
              <a:rPr lang="en-US" altLang="nl-NL" dirty="0" err="1"/>
              <a:t>oplossing</a:t>
            </a:r>
            <a:r>
              <a:rPr lang="en-US" altLang="nl-NL" dirty="0"/>
              <a:t> </a:t>
            </a:r>
            <a:r>
              <a:rPr lang="en-US" altLang="nl-NL" dirty="0" err="1"/>
              <a:t>bedenken</a:t>
            </a:r>
            <a:r>
              <a:rPr lang="en-US" altLang="nl-NL" dirty="0"/>
              <a:t>? </a:t>
            </a:r>
          </a:p>
          <a:p>
            <a:pPr marL="0" indent="0">
              <a:buNone/>
            </a:pPr>
            <a:endParaRPr lang="en-US" altLang="nl-NL" dirty="0"/>
          </a:p>
          <a:p>
            <a:pPr marL="0" indent="0">
              <a:buNone/>
            </a:pPr>
            <a:r>
              <a:rPr lang="nl-NL" altLang="nl-NL" dirty="0"/>
              <a:t>Schrijf een </a:t>
            </a:r>
            <a:r>
              <a:rPr lang="nl-NL" altLang="nl-NL" b="1" dirty="0">
                <a:solidFill>
                  <a:srgbClr val="8DC642"/>
                </a:solidFill>
              </a:rPr>
              <a:t>brief</a:t>
            </a:r>
            <a:r>
              <a:rPr lang="nl-NL" altLang="nl-NL" dirty="0"/>
              <a:t> aan een ontwerper/uitvinder:</a:t>
            </a:r>
          </a:p>
          <a:p>
            <a:pPr marL="0" indent="0">
              <a:buNone/>
            </a:pPr>
            <a:endParaRPr lang="en-US" altLang="nl-NL" dirty="0"/>
          </a:p>
          <a:p>
            <a:pPr>
              <a:spcAft>
                <a:spcPts val="600"/>
              </a:spcAft>
              <a:buClr>
                <a:srgbClr val="8DC642"/>
              </a:buClr>
            </a:pPr>
            <a:r>
              <a:rPr lang="nl-NL" altLang="nl-NL" dirty="0"/>
              <a:t>Kies een persona (of bedenk zelf een persoon met een </a:t>
            </a:r>
            <a:r>
              <a:rPr lang="nl-NL" altLang="nl-NL" dirty="0" smtClean="0"/>
              <a:t>beperking).</a:t>
            </a:r>
          </a:p>
          <a:p>
            <a:pPr>
              <a:spcAft>
                <a:spcPts val="600"/>
              </a:spcAft>
              <a:buClr>
                <a:srgbClr val="8DC642"/>
              </a:buClr>
            </a:pPr>
            <a:r>
              <a:rPr lang="en-US" altLang="nl-NL" dirty="0" err="1" smtClean="0"/>
              <a:t>Bedenk</a:t>
            </a:r>
            <a:r>
              <a:rPr lang="en-US" altLang="nl-NL" dirty="0" smtClean="0"/>
              <a:t> </a:t>
            </a:r>
            <a:r>
              <a:rPr lang="en-US" altLang="nl-NL" dirty="0" err="1"/>
              <a:t>wat</a:t>
            </a:r>
            <a:r>
              <a:rPr lang="en-US" altLang="nl-NL" dirty="0"/>
              <a:t> </a:t>
            </a:r>
            <a:r>
              <a:rPr lang="en-US" altLang="nl-NL" dirty="0" err="1"/>
              <a:t>doet</a:t>
            </a:r>
            <a:r>
              <a:rPr lang="en-US" altLang="nl-NL" dirty="0"/>
              <a:t> </a:t>
            </a:r>
            <a:r>
              <a:rPr lang="en-US" altLang="nl-NL" dirty="0" err="1"/>
              <a:t>deze</a:t>
            </a:r>
            <a:r>
              <a:rPr lang="en-US" altLang="nl-NL" dirty="0"/>
              <a:t> </a:t>
            </a:r>
            <a:r>
              <a:rPr lang="en-US" altLang="nl-NL" dirty="0" err="1"/>
              <a:t>persoon</a:t>
            </a:r>
            <a:r>
              <a:rPr lang="en-US" altLang="nl-NL" dirty="0"/>
              <a:t> </a:t>
            </a:r>
            <a:r>
              <a:rPr lang="en-US" altLang="nl-NL" dirty="0" err="1"/>
              <a:t>graag</a:t>
            </a:r>
            <a:r>
              <a:rPr lang="en-US" altLang="nl-NL" dirty="0"/>
              <a:t> </a:t>
            </a:r>
            <a:r>
              <a:rPr lang="en-US" altLang="nl-NL" dirty="0" err="1"/>
              <a:t>doet</a:t>
            </a:r>
            <a:r>
              <a:rPr lang="en-US" altLang="nl-NL" dirty="0"/>
              <a:t> (</a:t>
            </a:r>
            <a:r>
              <a:rPr lang="en-US" altLang="nl-NL" dirty="0" err="1"/>
              <a:t>spelen</a:t>
            </a:r>
            <a:r>
              <a:rPr lang="en-US" altLang="nl-NL" dirty="0"/>
              <a:t>, sport, </a:t>
            </a:r>
            <a:r>
              <a:rPr lang="en-US" altLang="nl-NL" dirty="0" err="1"/>
              <a:t>koken</a:t>
            </a:r>
            <a:r>
              <a:rPr lang="en-US" altLang="nl-NL" dirty="0" smtClean="0"/>
              <a:t>).</a:t>
            </a:r>
            <a:endParaRPr lang="en-US" altLang="nl-NL" dirty="0"/>
          </a:p>
          <a:p>
            <a:pPr>
              <a:spcAft>
                <a:spcPts val="600"/>
              </a:spcAft>
              <a:buClr>
                <a:srgbClr val="8DC642"/>
              </a:buClr>
            </a:pPr>
            <a:r>
              <a:rPr lang="en-US" altLang="nl-NL" dirty="0" err="1"/>
              <a:t>Zorg</a:t>
            </a:r>
            <a:r>
              <a:rPr lang="en-US" altLang="nl-NL" dirty="0"/>
              <a:t> </a:t>
            </a:r>
            <a:r>
              <a:rPr lang="en-US" altLang="nl-NL" dirty="0" err="1"/>
              <a:t>dat</a:t>
            </a:r>
            <a:r>
              <a:rPr lang="en-US" altLang="nl-NL" dirty="0"/>
              <a:t> </a:t>
            </a:r>
            <a:r>
              <a:rPr lang="en-US" altLang="nl-NL" dirty="0" err="1"/>
              <a:t>duidelijk</a:t>
            </a:r>
            <a:r>
              <a:rPr lang="en-US" altLang="nl-NL" dirty="0"/>
              <a:t> </a:t>
            </a:r>
            <a:r>
              <a:rPr lang="en-US" altLang="nl-NL" dirty="0" err="1"/>
              <a:t>wordt</a:t>
            </a:r>
            <a:r>
              <a:rPr lang="en-US" altLang="nl-NL" dirty="0"/>
              <a:t> </a:t>
            </a:r>
            <a:r>
              <a:rPr lang="en-US" altLang="nl-NL" dirty="0" err="1"/>
              <a:t>wat</a:t>
            </a:r>
            <a:r>
              <a:rPr lang="en-US" altLang="nl-NL" dirty="0"/>
              <a:t> de </a:t>
            </a:r>
            <a:r>
              <a:rPr lang="en-US" altLang="nl-NL" dirty="0" err="1"/>
              <a:t>persoon</a:t>
            </a:r>
            <a:r>
              <a:rPr lang="en-US" altLang="nl-NL" dirty="0"/>
              <a:t> </a:t>
            </a:r>
            <a:r>
              <a:rPr lang="en-US" altLang="nl-NL" dirty="0" err="1"/>
              <a:t>graag</a:t>
            </a:r>
            <a:r>
              <a:rPr lang="en-US" altLang="nl-NL" dirty="0"/>
              <a:t> </a:t>
            </a:r>
            <a:r>
              <a:rPr lang="en-US" altLang="nl-NL" dirty="0" err="1"/>
              <a:t>wil</a:t>
            </a:r>
            <a:r>
              <a:rPr lang="en-US" altLang="nl-NL" dirty="0"/>
              <a:t> </a:t>
            </a:r>
            <a:r>
              <a:rPr lang="en-US" altLang="nl-NL" dirty="0" err="1"/>
              <a:t>doen</a:t>
            </a:r>
            <a:r>
              <a:rPr lang="en-US" altLang="nl-NL" dirty="0"/>
              <a:t> </a:t>
            </a:r>
            <a:r>
              <a:rPr lang="en-US" altLang="nl-NL" dirty="0" err="1"/>
              <a:t>en</a:t>
            </a:r>
            <a:r>
              <a:rPr lang="en-US" altLang="nl-NL" dirty="0"/>
              <a:t> </a:t>
            </a:r>
            <a:r>
              <a:rPr lang="en-US" altLang="nl-NL" dirty="0" err="1"/>
              <a:t>wat</a:t>
            </a:r>
            <a:r>
              <a:rPr lang="en-US" altLang="nl-NL" dirty="0"/>
              <a:t> </a:t>
            </a:r>
            <a:r>
              <a:rPr lang="en-US" altLang="nl-NL" dirty="0" err="1"/>
              <a:t>daarbij</a:t>
            </a:r>
            <a:r>
              <a:rPr lang="en-US" altLang="nl-NL" dirty="0"/>
              <a:t> het </a:t>
            </a:r>
            <a:r>
              <a:rPr lang="en-US" altLang="nl-NL" dirty="0" err="1"/>
              <a:t>probleem</a:t>
            </a:r>
            <a:r>
              <a:rPr lang="en-US" altLang="nl-NL" dirty="0"/>
              <a:t> is. </a:t>
            </a:r>
            <a:r>
              <a:rPr lang="en-US" altLang="nl-NL" dirty="0" err="1"/>
              <a:t>Gebruik</a:t>
            </a:r>
            <a:r>
              <a:rPr lang="en-US" altLang="nl-NL" dirty="0"/>
              <a:t> </a:t>
            </a:r>
            <a:r>
              <a:rPr lang="en-US" altLang="nl-NL" dirty="0" err="1"/>
              <a:t>een</a:t>
            </a:r>
            <a:r>
              <a:rPr lang="en-US" altLang="nl-NL" dirty="0"/>
              <a:t> </a:t>
            </a:r>
            <a:r>
              <a:rPr lang="en-US" altLang="nl-NL" b="1" dirty="0">
                <a:solidFill>
                  <a:srgbClr val="8DC642"/>
                </a:solidFill>
              </a:rPr>
              <a:t>HKJ</a:t>
            </a:r>
            <a:r>
              <a:rPr lang="en-US" altLang="nl-NL" b="1" dirty="0">
                <a:solidFill>
                  <a:srgbClr val="FFC000"/>
                </a:solidFill>
              </a:rPr>
              <a:t> </a:t>
            </a:r>
            <a:r>
              <a:rPr lang="en-US" altLang="nl-NL" dirty="0" err="1" smtClean="0"/>
              <a:t>vraag</a:t>
            </a:r>
            <a:r>
              <a:rPr lang="en-US" altLang="nl-NL" dirty="0" smtClean="0"/>
              <a:t>.</a:t>
            </a:r>
            <a:endParaRPr lang="nl-NL" altLang="nl-NL" dirty="0"/>
          </a:p>
        </p:txBody>
      </p:sp>
    </p:spTree>
    <p:extLst>
      <p:ext uri="{BB962C8B-B14F-4D97-AF65-F5344CB8AC3E}">
        <p14:creationId xmlns:p14="http://schemas.microsoft.com/office/powerpoint/2010/main" val="2581421002"/>
      </p:ext>
    </p:extLst>
  </p:cSld>
  <p:clrMapOvr>
    <a:masterClrMapping/>
  </p:clrMapOvr>
  <p:transition spd="slow"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8399078"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Stap</a:t>
            </a:r>
            <a:r>
              <a:rPr lang="en-US" altLang="nl-NL" sz="3200" b="1" dirty="0" smtClean="0">
                <a:solidFill>
                  <a:schemeClr val="bg1">
                    <a:lumMod val="50000"/>
                  </a:schemeClr>
                </a:solidFill>
              </a:rPr>
              <a:t> 1: </a:t>
            </a:r>
            <a:r>
              <a:rPr lang="en-US" altLang="nl-NL" sz="3200" b="1" dirty="0" err="1" smtClean="0">
                <a:solidFill>
                  <a:schemeClr val="bg1">
                    <a:lumMod val="50000"/>
                  </a:schemeClr>
                </a:solidFill>
              </a:rPr>
              <a:t>Probleem</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formuleren</a:t>
            </a:r>
            <a:endParaRPr lang="en-US" altLang="nl-NL" sz="3200" b="1" dirty="0" smtClean="0">
              <a:solidFill>
                <a:schemeClr val="bg1">
                  <a:lumMod val="50000"/>
                </a:schemeClr>
              </a:solidFill>
            </a:endParaRPr>
          </a:p>
          <a:p>
            <a:pPr eaLnBrk="1" hangingPunct="1">
              <a:lnSpc>
                <a:spcPct val="150000"/>
              </a:lnSpc>
              <a:buClrTx/>
              <a:buNone/>
            </a:pPr>
            <a:r>
              <a:rPr lang="nl-NL" altLang="nl-NL" sz="2200" dirty="0" smtClean="0">
                <a:solidFill>
                  <a:srgbClr val="8DC642"/>
                </a:solidFill>
              </a:rPr>
              <a:t>Met </a:t>
            </a:r>
            <a:r>
              <a:rPr lang="nl-NL" altLang="nl-NL" sz="2200" dirty="0">
                <a:solidFill>
                  <a:srgbClr val="8DC642"/>
                </a:solidFill>
              </a:rPr>
              <a:t>een HKJ vraag </a:t>
            </a:r>
            <a:r>
              <a:rPr lang="nl-NL" altLang="nl-NL" sz="2200" dirty="0" smtClean="0">
                <a:solidFill>
                  <a:srgbClr val="8DC642"/>
                </a:solidFill>
              </a:rPr>
              <a:t>weten ontwerpers </a:t>
            </a:r>
            <a:r>
              <a:rPr lang="nl-NL" altLang="nl-NL" sz="2200" dirty="0">
                <a:solidFill>
                  <a:srgbClr val="8DC642"/>
                </a:solidFill>
              </a:rPr>
              <a:t>waar ze naar </a:t>
            </a:r>
            <a:r>
              <a:rPr lang="nl-NL" altLang="nl-NL" sz="2200" dirty="0" smtClean="0">
                <a:solidFill>
                  <a:srgbClr val="8DC642"/>
                </a:solidFill>
              </a:rPr>
              <a:t>op </a:t>
            </a:r>
            <a:r>
              <a:rPr lang="nl-NL" altLang="nl-NL" sz="2200" dirty="0">
                <a:solidFill>
                  <a:srgbClr val="8DC642"/>
                </a:solidFill>
              </a:rPr>
              <a:t>zoek zijn</a:t>
            </a:r>
            <a:endParaRPr lang="en-US" altLang="nl-NL" sz="2200" dirty="0" smtClean="0">
              <a:solidFill>
                <a:srgbClr val="8DC642"/>
              </a:solidFill>
            </a:endParaRPr>
          </a:p>
          <a:p>
            <a:pPr eaLnBrk="1" hangingPunct="1">
              <a:lnSpc>
                <a:spcPct val="150000"/>
              </a:lnSpc>
              <a:buClrTx/>
              <a:buNone/>
            </a:pP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060847"/>
            <a:ext cx="8255062" cy="38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buClr>
                <a:srgbClr val="8DC642"/>
              </a:buClr>
            </a:pPr>
            <a:r>
              <a:rPr lang="en-US" altLang="nl-NL" b="1" dirty="0">
                <a:solidFill>
                  <a:srgbClr val="8DC642"/>
                </a:solidFill>
              </a:rPr>
              <a:t>H</a:t>
            </a:r>
            <a:r>
              <a:rPr lang="en-US" altLang="nl-NL" dirty="0"/>
              <a:t>oe </a:t>
            </a:r>
            <a:r>
              <a:rPr lang="en-US" altLang="nl-NL" b="1" dirty="0">
                <a:solidFill>
                  <a:srgbClr val="8DC642"/>
                </a:solidFill>
              </a:rPr>
              <a:t>K</a:t>
            </a:r>
            <a:r>
              <a:rPr lang="en-US" altLang="nl-NL" dirty="0"/>
              <a:t>un </a:t>
            </a:r>
            <a:r>
              <a:rPr lang="en-US" altLang="nl-NL" b="1" dirty="0">
                <a:solidFill>
                  <a:srgbClr val="8DC642"/>
                </a:solidFill>
              </a:rPr>
              <a:t>J</a:t>
            </a:r>
            <a:r>
              <a:rPr lang="en-US" altLang="nl-NL" dirty="0"/>
              <a:t>e </a:t>
            </a:r>
            <a:r>
              <a:rPr lang="en-US" altLang="nl-NL" dirty="0" err="1"/>
              <a:t>iets</a:t>
            </a:r>
            <a:r>
              <a:rPr lang="en-US" altLang="nl-NL" dirty="0"/>
              <a:t> </a:t>
            </a:r>
            <a:r>
              <a:rPr lang="en-US" altLang="nl-NL" dirty="0" err="1"/>
              <a:t>makkelijk</a:t>
            </a:r>
            <a:r>
              <a:rPr lang="en-US" altLang="nl-NL" dirty="0"/>
              <a:t> van de </a:t>
            </a:r>
            <a:r>
              <a:rPr lang="en-US" altLang="nl-NL" dirty="0" err="1"/>
              <a:t>grond</a:t>
            </a:r>
            <a:r>
              <a:rPr lang="en-US" altLang="nl-NL" dirty="0"/>
              <a:t> </a:t>
            </a:r>
            <a:r>
              <a:rPr lang="en-US" altLang="nl-NL" dirty="0" err="1"/>
              <a:t>oprapen</a:t>
            </a:r>
            <a:r>
              <a:rPr lang="en-US" altLang="nl-NL" dirty="0"/>
              <a:t> </a:t>
            </a:r>
            <a:r>
              <a:rPr lang="en-US" altLang="nl-NL" dirty="0" err="1"/>
              <a:t>vanuit</a:t>
            </a:r>
            <a:r>
              <a:rPr lang="en-US" altLang="nl-NL" dirty="0"/>
              <a:t> </a:t>
            </a:r>
            <a:r>
              <a:rPr lang="en-US" altLang="nl-NL" dirty="0" err="1"/>
              <a:t>een</a:t>
            </a:r>
            <a:r>
              <a:rPr lang="en-US" altLang="nl-NL" dirty="0"/>
              <a:t> </a:t>
            </a:r>
            <a:r>
              <a:rPr lang="en-US" altLang="nl-NL" dirty="0" err="1"/>
              <a:t>rolstoel</a:t>
            </a:r>
            <a:r>
              <a:rPr lang="en-US" altLang="nl-NL" dirty="0"/>
              <a:t>?</a:t>
            </a:r>
          </a:p>
          <a:p>
            <a:pPr>
              <a:buClr>
                <a:srgbClr val="8DC642"/>
              </a:buClr>
              <a:buFontTx/>
              <a:buNone/>
            </a:pPr>
            <a:endParaRPr lang="en-US" altLang="nl-NL" dirty="0"/>
          </a:p>
          <a:p>
            <a:pPr>
              <a:buClr>
                <a:srgbClr val="8DC642"/>
              </a:buClr>
            </a:pPr>
            <a:r>
              <a:rPr lang="en-US" altLang="nl-NL" b="1" dirty="0">
                <a:solidFill>
                  <a:srgbClr val="8DC642"/>
                </a:solidFill>
              </a:rPr>
              <a:t>H</a:t>
            </a:r>
            <a:r>
              <a:rPr lang="en-US" altLang="nl-NL" dirty="0"/>
              <a:t>oe </a:t>
            </a:r>
            <a:r>
              <a:rPr lang="en-US" altLang="nl-NL" b="1" dirty="0">
                <a:solidFill>
                  <a:srgbClr val="8DC642"/>
                </a:solidFill>
              </a:rPr>
              <a:t>K</a:t>
            </a:r>
            <a:r>
              <a:rPr lang="en-US" altLang="nl-NL" dirty="0"/>
              <a:t>un </a:t>
            </a:r>
            <a:r>
              <a:rPr lang="en-US" altLang="nl-NL" b="1" dirty="0">
                <a:solidFill>
                  <a:srgbClr val="8DC642"/>
                </a:solidFill>
              </a:rPr>
              <a:t>J</a:t>
            </a:r>
            <a:r>
              <a:rPr lang="en-US" altLang="nl-NL" dirty="0"/>
              <a:t>e </a:t>
            </a:r>
            <a:r>
              <a:rPr lang="en-US" altLang="nl-NL" dirty="0" err="1"/>
              <a:t>een</a:t>
            </a:r>
            <a:r>
              <a:rPr lang="en-US" altLang="nl-NL" dirty="0"/>
              <a:t> </a:t>
            </a:r>
            <a:r>
              <a:rPr lang="en-US" altLang="nl-NL" dirty="0" err="1"/>
              <a:t>melkpak</a:t>
            </a:r>
            <a:r>
              <a:rPr lang="en-US" altLang="nl-NL" dirty="0"/>
              <a:t> open </a:t>
            </a:r>
            <a:r>
              <a:rPr lang="en-US" altLang="nl-NL" dirty="0" err="1"/>
              <a:t>draaien</a:t>
            </a:r>
            <a:r>
              <a:rPr lang="en-US" altLang="nl-NL" dirty="0"/>
              <a:t> met </a:t>
            </a:r>
            <a:r>
              <a:rPr lang="en-US" altLang="nl-NL" dirty="0" err="1"/>
              <a:t>weinig</a:t>
            </a:r>
            <a:r>
              <a:rPr lang="en-US" altLang="nl-NL" dirty="0"/>
              <a:t> </a:t>
            </a:r>
            <a:r>
              <a:rPr lang="en-US" altLang="nl-NL" dirty="0" err="1"/>
              <a:t>kracht</a:t>
            </a:r>
            <a:r>
              <a:rPr lang="en-US" altLang="nl-NL" dirty="0"/>
              <a:t>? </a:t>
            </a:r>
          </a:p>
          <a:p>
            <a:pPr>
              <a:buClr>
                <a:srgbClr val="8DC642"/>
              </a:buClr>
            </a:pPr>
            <a:endParaRPr lang="en-US" altLang="nl-NL" dirty="0"/>
          </a:p>
          <a:p>
            <a:pPr>
              <a:buClr>
                <a:srgbClr val="8DC642"/>
              </a:buClr>
            </a:pPr>
            <a:r>
              <a:rPr lang="en-US" altLang="nl-NL" b="1" dirty="0">
                <a:solidFill>
                  <a:srgbClr val="8DC642"/>
                </a:solidFill>
              </a:rPr>
              <a:t>H</a:t>
            </a:r>
            <a:r>
              <a:rPr lang="en-US" altLang="nl-NL" dirty="0"/>
              <a:t>oe </a:t>
            </a:r>
            <a:r>
              <a:rPr lang="en-US" altLang="nl-NL" b="1" dirty="0">
                <a:solidFill>
                  <a:srgbClr val="8DC642"/>
                </a:solidFill>
              </a:rPr>
              <a:t>K</a:t>
            </a:r>
            <a:r>
              <a:rPr lang="en-US" altLang="nl-NL" dirty="0"/>
              <a:t>un </a:t>
            </a:r>
            <a:r>
              <a:rPr lang="en-US" altLang="nl-NL" b="1" dirty="0">
                <a:solidFill>
                  <a:srgbClr val="8DC642"/>
                </a:solidFill>
              </a:rPr>
              <a:t>J</a:t>
            </a:r>
            <a:r>
              <a:rPr lang="en-US" altLang="nl-NL" dirty="0"/>
              <a:t>e </a:t>
            </a:r>
            <a:r>
              <a:rPr lang="en-US" altLang="nl-NL" dirty="0" err="1"/>
              <a:t>tekenen</a:t>
            </a:r>
            <a:r>
              <a:rPr lang="en-US" altLang="nl-NL" dirty="0"/>
              <a:t> met </a:t>
            </a:r>
            <a:r>
              <a:rPr lang="en-US" altLang="nl-NL" dirty="0" err="1"/>
              <a:t>pijnlijke</a:t>
            </a:r>
            <a:r>
              <a:rPr lang="en-US" altLang="nl-NL" dirty="0"/>
              <a:t>, </a:t>
            </a:r>
            <a:r>
              <a:rPr lang="en-US" altLang="nl-NL" dirty="0" err="1"/>
              <a:t>stijve</a:t>
            </a:r>
            <a:r>
              <a:rPr lang="en-US" altLang="nl-NL" dirty="0"/>
              <a:t> </a:t>
            </a:r>
            <a:r>
              <a:rPr lang="en-US" altLang="nl-NL" dirty="0" err="1"/>
              <a:t>handen</a:t>
            </a:r>
            <a:r>
              <a:rPr lang="en-US" altLang="nl-NL" dirty="0"/>
              <a:t>?</a:t>
            </a:r>
          </a:p>
          <a:p>
            <a:pPr>
              <a:buClr>
                <a:srgbClr val="8DC642"/>
              </a:buClr>
            </a:pPr>
            <a:endParaRPr lang="en-US" altLang="nl-NL" dirty="0"/>
          </a:p>
          <a:p>
            <a:pPr>
              <a:buClr>
                <a:srgbClr val="8DC642"/>
              </a:buClr>
            </a:pPr>
            <a:r>
              <a:rPr lang="en-US" altLang="nl-NL" b="1" dirty="0">
                <a:solidFill>
                  <a:srgbClr val="8DC642"/>
                </a:solidFill>
              </a:rPr>
              <a:t>H</a:t>
            </a:r>
            <a:r>
              <a:rPr lang="en-US" altLang="nl-NL" dirty="0"/>
              <a:t>oe </a:t>
            </a:r>
            <a:r>
              <a:rPr lang="en-US" altLang="nl-NL" b="1" dirty="0">
                <a:solidFill>
                  <a:srgbClr val="8DC642"/>
                </a:solidFill>
              </a:rPr>
              <a:t>K</a:t>
            </a:r>
            <a:r>
              <a:rPr lang="en-US" altLang="nl-NL" dirty="0"/>
              <a:t>un </a:t>
            </a:r>
            <a:r>
              <a:rPr lang="en-US" altLang="nl-NL" b="1" dirty="0">
                <a:solidFill>
                  <a:srgbClr val="8DC642"/>
                </a:solidFill>
              </a:rPr>
              <a:t>J</a:t>
            </a:r>
            <a:r>
              <a:rPr lang="en-US" altLang="nl-NL" dirty="0"/>
              <a:t>e </a:t>
            </a:r>
            <a:r>
              <a:rPr lang="en-US" altLang="nl-NL" dirty="0" err="1"/>
              <a:t>knopen</a:t>
            </a:r>
            <a:r>
              <a:rPr lang="en-US" altLang="nl-NL" dirty="0"/>
              <a:t> </a:t>
            </a:r>
            <a:r>
              <a:rPr lang="en-US" altLang="nl-NL" dirty="0" err="1"/>
              <a:t>dicht</a:t>
            </a:r>
            <a:r>
              <a:rPr lang="en-US" altLang="nl-NL" dirty="0"/>
              <a:t> </a:t>
            </a:r>
            <a:r>
              <a:rPr lang="en-US" altLang="nl-NL" dirty="0" err="1"/>
              <a:t>doen</a:t>
            </a:r>
            <a:r>
              <a:rPr lang="en-US" altLang="nl-NL" dirty="0"/>
              <a:t> met 1 arm? </a:t>
            </a:r>
          </a:p>
          <a:p>
            <a:pPr>
              <a:buClr>
                <a:srgbClr val="8DC642"/>
              </a:buClr>
            </a:pPr>
            <a:endParaRPr lang="en-US" altLang="nl-NL" dirty="0"/>
          </a:p>
          <a:p>
            <a:pPr>
              <a:buClr>
                <a:srgbClr val="8DC642"/>
              </a:buClr>
            </a:pPr>
            <a:r>
              <a:rPr lang="en-US" altLang="nl-NL" b="1" dirty="0">
                <a:solidFill>
                  <a:srgbClr val="8DC642"/>
                </a:solidFill>
              </a:rPr>
              <a:t>H</a:t>
            </a:r>
            <a:r>
              <a:rPr lang="en-US" altLang="nl-NL" dirty="0"/>
              <a:t>oe </a:t>
            </a:r>
            <a:r>
              <a:rPr lang="en-US" altLang="nl-NL" b="1" dirty="0">
                <a:solidFill>
                  <a:srgbClr val="8DC642"/>
                </a:solidFill>
              </a:rPr>
              <a:t>K</a:t>
            </a:r>
            <a:r>
              <a:rPr lang="en-US" altLang="nl-NL" dirty="0"/>
              <a:t>un </a:t>
            </a:r>
            <a:r>
              <a:rPr lang="en-US" altLang="nl-NL" b="1" dirty="0">
                <a:solidFill>
                  <a:srgbClr val="8DC642"/>
                </a:solidFill>
              </a:rPr>
              <a:t>J</a:t>
            </a:r>
            <a:r>
              <a:rPr lang="en-US" altLang="nl-NL" dirty="0"/>
              <a:t>e </a:t>
            </a:r>
            <a:r>
              <a:rPr lang="en-US" altLang="nl-NL" dirty="0" err="1"/>
              <a:t>ervoor</a:t>
            </a:r>
            <a:r>
              <a:rPr lang="en-US" altLang="nl-NL" dirty="0"/>
              <a:t> </a:t>
            </a:r>
            <a:r>
              <a:rPr lang="en-US" altLang="nl-NL" dirty="0" err="1"/>
              <a:t>zorgen</a:t>
            </a:r>
            <a:r>
              <a:rPr lang="en-US" altLang="nl-NL" dirty="0"/>
              <a:t> </a:t>
            </a:r>
            <a:r>
              <a:rPr lang="en-US" altLang="nl-NL" dirty="0" err="1"/>
              <a:t>dat</a:t>
            </a:r>
            <a:r>
              <a:rPr lang="en-US" altLang="nl-NL" dirty="0"/>
              <a:t> de </a:t>
            </a:r>
            <a:r>
              <a:rPr lang="en-US" altLang="nl-NL" dirty="0" err="1"/>
              <a:t>aardappels</a:t>
            </a:r>
            <a:r>
              <a:rPr lang="en-US" altLang="nl-NL" dirty="0"/>
              <a:t> </a:t>
            </a:r>
            <a:r>
              <a:rPr lang="en-US" altLang="nl-NL" dirty="0" err="1"/>
              <a:t>niet</a:t>
            </a:r>
            <a:r>
              <a:rPr lang="en-US" altLang="nl-NL" dirty="0"/>
              <a:t> </a:t>
            </a:r>
            <a:r>
              <a:rPr lang="en-US" altLang="nl-NL" dirty="0" err="1"/>
              <a:t>wegrollen</a:t>
            </a:r>
            <a:r>
              <a:rPr lang="en-US" altLang="nl-NL" dirty="0"/>
              <a:t>?</a:t>
            </a:r>
          </a:p>
          <a:p>
            <a:pPr>
              <a:buClr>
                <a:srgbClr val="8DC642"/>
              </a:buClr>
            </a:pPr>
            <a:endParaRPr lang="en-US" altLang="nl-NL" dirty="0"/>
          </a:p>
          <a:p>
            <a:pPr>
              <a:buClr>
                <a:srgbClr val="8DC642"/>
              </a:buClr>
            </a:pPr>
            <a:r>
              <a:rPr lang="en-US" altLang="nl-NL" b="1" dirty="0">
                <a:solidFill>
                  <a:srgbClr val="8DC642"/>
                </a:solidFill>
              </a:rPr>
              <a:t>H</a:t>
            </a:r>
            <a:r>
              <a:rPr lang="en-US" altLang="nl-NL" dirty="0"/>
              <a:t>oe </a:t>
            </a:r>
            <a:r>
              <a:rPr lang="en-US" altLang="nl-NL" b="1" dirty="0">
                <a:solidFill>
                  <a:srgbClr val="8DC642"/>
                </a:solidFill>
              </a:rPr>
              <a:t>K</a:t>
            </a:r>
            <a:r>
              <a:rPr lang="en-US" altLang="nl-NL" dirty="0"/>
              <a:t>un </a:t>
            </a:r>
            <a:r>
              <a:rPr lang="en-US" altLang="nl-NL" b="1" dirty="0">
                <a:solidFill>
                  <a:srgbClr val="8DC642"/>
                </a:solidFill>
              </a:rPr>
              <a:t>J</a:t>
            </a:r>
            <a:r>
              <a:rPr lang="en-US" altLang="nl-NL" dirty="0"/>
              <a:t>e …?</a:t>
            </a:r>
          </a:p>
        </p:txBody>
      </p:sp>
    </p:spTree>
    <p:extLst>
      <p:ext uri="{BB962C8B-B14F-4D97-AF65-F5344CB8AC3E}">
        <p14:creationId xmlns:p14="http://schemas.microsoft.com/office/powerpoint/2010/main" val="3940385254"/>
      </p:ext>
    </p:extLst>
  </p:cSld>
  <p:clrMapOvr>
    <a:masterClrMapping/>
  </p:clrMapOvr>
  <p:transition spd="slow"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8399078"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Stap</a:t>
            </a:r>
            <a:r>
              <a:rPr lang="en-US" altLang="nl-NL" sz="3200" b="1" dirty="0" smtClean="0">
                <a:solidFill>
                  <a:schemeClr val="bg1">
                    <a:lumMod val="50000"/>
                  </a:schemeClr>
                </a:solidFill>
              </a:rPr>
              <a:t> 1: </a:t>
            </a:r>
            <a:r>
              <a:rPr lang="en-US" altLang="nl-NL" sz="3200" b="1" dirty="0" err="1" smtClean="0">
                <a:solidFill>
                  <a:schemeClr val="bg1">
                    <a:lumMod val="50000"/>
                  </a:schemeClr>
                </a:solidFill>
              </a:rPr>
              <a:t>Probleem</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formuleren</a:t>
            </a:r>
            <a:endParaRPr lang="en-US" altLang="nl-NL" sz="3200" b="1" dirty="0" smtClean="0">
              <a:solidFill>
                <a:schemeClr val="bg1">
                  <a:lumMod val="50000"/>
                </a:schemeClr>
              </a:solidFill>
            </a:endParaRPr>
          </a:p>
          <a:p>
            <a:pPr eaLnBrk="1" hangingPunct="1">
              <a:lnSpc>
                <a:spcPct val="150000"/>
              </a:lnSpc>
              <a:buClrTx/>
              <a:buNone/>
            </a:pPr>
            <a:r>
              <a:rPr lang="en-GB" altLang="nl-NL" sz="2400" dirty="0" err="1" smtClean="0">
                <a:solidFill>
                  <a:srgbClr val="8DC642"/>
                </a:solidFill>
              </a:rPr>
              <a:t>Ontwerpopdrachten</a:t>
            </a:r>
            <a:r>
              <a:rPr lang="en-GB" altLang="nl-NL" sz="2400" dirty="0" smtClean="0">
                <a:solidFill>
                  <a:srgbClr val="8DC642"/>
                </a:solidFill>
              </a:rPr>
              <a:t> </a:t>
            </a:r>
            <a:r>
              <a:rPr lang="en-GB" altLang="nl-NL" sz="2400" dirty="0" err="1" smtClean="0">
                <a:solidFill>
                  <a:srgbClr val="8DC642"/>
                </a:solidFill>
              </a:rPr>
              <a:t>uit</a:t>
            </a:r>
            <a:r>
              <a:rPr lang="en-GB" altLang="nl-NL" sz="2400" dirty="0" smtClean="0">
                <a:solidFill>
                  <a:srgbClr val="8DC642"/>
                </a:solidFill>
              </a:rPr>
              <a:t> de module</a:t>
            </a:r>
            <a:endParaRPr lang="en-US" altLang="nl-NL" sz="2400" dirty="0" smtClean="0">
              <a:solidFill>
                <a:srgbClr val="8DC642"/>
              </a:solidFill>
            </a:endParaRPr>
          </a:p>
          <a:p>
            <a:pPr eaLnBrk="1" hangingPunct="1">
              <a:lnSpc>
                <a:spcPct val="150000"/>
              </a:lnSpc>
              <a:buClrTx/>
              <a:buNone/>
            </a:pP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060847"/>
            <a:ext cx="8255062" cy="38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nSpc>
                <a:spcPct val="150000"/>
              </a:lnSpc>
              <a:spcAft>
                <a:spcPts val="600"/>
              </a:spcAft>
              <a:buClr>
                <a:srgbClr val="8DC642"/>
              </a:buClr>
            </a:pPr>
            <a:r>
              <a:rPr lang="en-US" dirty="0" err="1"/>
              <a:t>Hanteerhulp</a:t>
            </a:r>
            <a:r>
              <a:rPr lang="en-US" dirty="0"/>
              <a:t> </a:t>
            </a:r>
            <a:r>
              <a:rPr lang="en-US" dirty="0" err="1"/>
              <a:t>voor</a:t>
            </a:r>
            <a:r>
              <a:rPr lang="en-US" dirty="0"/>
              <a:t> </a:t>
            </a:r>
            <a:r>
              <a:rPr lang="en-US" dirty="0" err="1"/>
              <a:t>een</a:t>
            </a:r>
            <a:r>
              <a:rPr lang="en-US" dirty="0"/>
              <a:t> </a:t>
            </a:r>
            <a:r>
              <a:rPr lang="en-US" dirty="0" err="1" smtClean="0"/>
              <a:t>hete</a:t>
            </a:r>
            <a:r>
              <a:rPr lang="en-US" dirty="0" smtClean="0"/>
              <a:t> </a:t>
            </a:r>
            <a:r>
              <a:rPr lang="en-US" dirty="0" err="1" smtClean="0"/>
              <a:t>ovenschotel</a:t>
            </a:r>
            <a:endParaRPr lang="en-US" dirty="0"/>
          </a:p>
          <a:p>
            <a:pPr>
              <a:lnSpc>
                <a:spcPct val="150000"/>
              </a:lnSpc>
              <a:spcAft>
                <a:spcPts val="600"/>
              </a:spcAft>
              <a:buClr>
                <a:srgbClr val="8DC642"/>
              </a:buClr>
            </a:pPr>
            <a:r>
              <a:rPr lang="en-US" dirty="0" err="1"/>
              <a:t>Leeshulp</a:t>
            </a:r>
            <a:endParaRPr lang="en-US" dirty="0"/>
          </a:p>
          <a:p>
            <a:pPr>
              <a:lnSpc>
                <a:spcPct val="150000"/>
              </a:lnSpc>
              <a:spcAft>
                <a:spcPts val="600"/>
              </a:spcAft>
              <a:buClr>
                <a:srgbClr val="8DC642"/>
              </a:buClr>
            </a:pPr>
            <a:r>
              <a:rPr lang="en-US" dirty="0" err="1" smtClean="0"/>
              <a:t>Melkpakopener</a:t>
            </a:r>
            <a:endParaRPr lang="en-US" dirty="0"/>
          </a:p>
          <a:p>
            <a:pPr>
              <a:lnSpc>
                <a:spcPct val="150000"/>
              </a:lnSpc>
              <a:spcAft>
                <a:spcPts val="600"/>
              </a:spcAft>
              <a:buClr>
                <a:srgbClr val="8DC642"/>
              </a:buClr>
            </a:pPr>
            <a:r>
              <a:rPr lang="en-US" dirty="0" err="1" smtClean="0"/>
              <a:t>Jassen</a:t>
            </a:r>
            <a:r>
              <a:rPr lang="en-US" dirty="0" smtClean="0"/>
              <a:t> </a:t>
            </a:r>
            <a:r>
              <a:rPr lang="en-US" dirty="0" err="1" smtClean="0"/>
              <a:t>ophangen</a:t>
            </a:r>
            <a:endParaRPr lang="en-US" dirty="0"/>
          </a:p>
          <a:p>
            <a:pPr>
              <a:lnSpc>
                <a:spcPct val="150000"/>
              </a:lnSpc>
              <a:spcAft>
                <a:spcPts val="600"/>
              </a:spcAft>
              <a:buClr>
                <a:srgbClr val="8DC642"/>
              </a:buClr>
            </a:pPr>
            <a:r>
              <a:rPr lang="en-US" dirty="0" err="1" smtClean="0"/>
              <a:t>Knikkeren</a:t>
            </a:r>
            <a:r>
              <a:rPr lang="en-US" dirty="0" smtClean="0"/>
              <a:t> </a:t>
            </a:r>
            <a:r>
              <a:rPr lang="en-US" dirty="0" err="1" smtClean="0"/>
              <a:t>vanuit</a:t>
            </a:r>
            <a:r>
              <a:rPr lang="en-US" dirty="0" smtClean="0"/>
              <a:t> </a:t>
            </a:r>
            <a:r>
              <a:rPr lang="en-US" dirty="0" err="1" smtClean="0"/>
              <a:t>een</a:t>
            </a:r>
            <a:r>
              <a:rPr lang="en-US" dirty="0" smtClean="0"/>
              <a:t> </a:t>
            </a:r>
            <a:r>
              <a:rPr lang="en-US" dirty="0" err="1" smtClean="0"/>
              <a:t>rolstoel</a:t>
            </a:r>
            <a:r>
              <a:rPr lang="en-US" dirty="0" smtClean="0"/>
              <a:t>.  </a:t>
            </a:r>
            <a:endParaRPr lang="en-US" dirty="0"/>
          </a:p>
        </p:txBody>
      </p:sp>
    </p:spTree>
    <p:extLst>
      <p:ext uri="{BB962C8B-B14F-4D97-AF65-F5344CB8AC3E}">
        <p14:creationId xmlns:p14="http://schemas.microsoft.com/office/powerpoint/2010/main" val="2815698812"/>
      </p:ext>
    </p:extLst>
  </p:cSld>
  <p:clrMapOvr>
    <a:masterClrMapping/>
  </p:clrMapOvr>
  <p:transition spd="slow"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1196753"/>
            <a:ext cx="825506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0">
              <a:buNone/>
            </a:pPr>
            <a:r>
              <a:rPr lang="nl-NL" sz="1800" dirty="0">
                <a:solidFill>
                  <a:srgbClr val="8DC642"/>
                </a:solidFill>
              </a:rPr>
              <a:t>Probleem: </a:t>
            </a:r>
            <a:r>
              <a:rPr lang="nl-NL" sz="1800" dirty="0"/>
              <a:t>Een schaal uit een hete oven halen is een hele toer, want</a:t>
            </a:r>
          </a:p>
          <a:p>
            <a:pPr marL="0" indent="0">
              <a:buNone/>
            </a:pPr>
            <a:r>
              <a:rPr lang="nl-NL" sz="1800" dirty="0"/>
              <a:t>voor je het weet brand je je handen. Stel je nu eens voor wat er </a:t>
            </a:r>
            <a:r>
              <a:rPr lang="nl-NL" sz="1800" dirty="0" smtClean="0"/>
              <a:t>gebeurt als </a:t>
            </a:r>
            <a:r>
              <a:rPr lang="nl-NL" sz="1800" dirty="0"/>
              <a:t>je maar één hand kunt gebruiken! Dan kun je het wel vergeten, </a:t>
            </a:r>
            <a:r>
              <a:rPr lang="nl-NL" sz="1800" dirty="0" smtClean="0"/>
              <a:t>tenzij je </a:t>
            </a:r>
            <a:r>
              <a:rPr lang="nl-NL" sz="1800" dirty="0"/>
              <a:t>een goed hulpmiddel hebt</a:t>
            </a:r>
            <a:r>
              <a:rPr lang="nl-NL" sz="1800" dirty="0" smtClean="0"/>
              <a:t>.</a:t>
            </a:r>
          </a:p>
          <a:p>
            <a:pPr marL="0" indent="0">
              <a:buNone/>
            </a:pPr>
            <a:endParaRPr lang="nl-NL" sz="1800" dirty="0"/>
          </a:p>
          <a:p>
            <a:pPr marL="0" indent="0">
              <a:buNone/>
            </a:pPr>
            <a:r>
              <a:rPr lang="nl-NL" sz="1800" dirty="0">
                <a:solidFill>
                  <a:srgbClr val="8DC642"/>
                </a:solidFill>
              </a:rPr>
              <a:t>Situatie: </a:t>
            </a:r>
            <a:r>
              <a:rPr lang="nl-NL" sz="1800" dirty="0"/>
              <a:t>Denk nog maar even terug aan het ongeluk van Marco, de</a:t>
            </a:r>
          </a:p>
          <a:p>
            <a:pPr marL="0" indent="0">
              <a:buNone/>
            </a:pPr>
            <a:r>
              <a:rPr lang="nl-NL" sz="1800" dirty="0" err="1"/>
              <a:t>kookgekke</a:t>
            </a:r>
            <a:r>
              <a:rPr lang="nl-NL" sz="1800" dirty="0"/>
              <a:t> vrachtwagenchauffeur die bij een ongeluk een arm verloor.</a:t>
            </a:r>
          </a:p>
          <a:p>
            <a:pPr marL="0" indent="0">
              <a:buNone/>
            </a:pPr>
            <a:r>
              <a:rPr lang="nl-NL" sz="1800" dirty="0"/>
              <a:t>Misschien is dat hulpmiddel zelfs ook welkom voor mensen die wel</a:t>
            </a:r>
          </a:p>
          <a:p>
            <a:pPr marL="0" indent="0">
              <a:buNone/>
            </a:pPr>
            <a:r>
              <a:rPr lang="nl-NL" sz="1800" dirty="0"/>
              <a:t>gewoon twee handen kunnen gebruiken, maar wat minder sterk zijn</a:t>
            </a:r>
          </a:p>
          <a:p>
            <a:pPr marL="0" indent="0">
              <a:buNone/>
            </a:pPr>
            <a:r>
              <a:rPr lang="nl-NL" sz="1800" dirty="0"/>
              <a:t>geworden</a:t>
            </a:r>
            <a:r>
              <a:rPr lang="nl-NL" sz="1800" dirty="0" smtClean="0"/>
              <a:t>.</a:t>
            </a:r>
          </a:p>
          <a:p>
            <a:pPr marL="0" indent="0">
              <a:buNone/>
            </a:pPr>
            <a:endParaRPr lang="nl-NL" sz="1800" dirty="0"/>
          </a:p>
          <a:p>
            <a:pPr marL="0" indent="0">
              <a:buNone/>
            </a:pPr>
            <a:r>
              <a:rPr lang="nl-NL" sz="1800" dirty="0">
                <a:solidFill>
                  <a:srgbClr val="8DC642"/>
                </a:solidFill>
              </a:rPr>
              <a:t>Uitvoering: </a:t>
            </a:r>
            <a:r>
              <a:rPr lang="nl-NL" sz="1800" dirty="0"/>
              <a:t>Ontwerp en bouw een hulpmiddel om met één hand hete schalen uit een hete oven te halen.</a:t>
            </a:r>
            <a:endParaRPr lang="en-US" sz="1800" dirty="0"/>
          </a:p>
        </p:txBody>
      </p:sp>
      <p:sp>
        <p:nvSpPr>
          <p:cNvPr id="3074" name="Rectangle 6"/>
          <p:cNvSpPr txBox="1">
            <a:spLocks noChangeArrowheads="1"/>
          </p:cNvSpPr>
          <p:nvPr/>
        </p:nvSpPr>
        <p:spPr bwMode="auto">
          <a:xfrm>
            <a:off x="637418" y="-27384"/>
            <a:ext cx="8399078"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2400" dirty="0" smtClean="0">
              <a:solidFill>
                <a:srgbClr val="8DC642"/>
              </a:solidFill>
            </a:endParaRPr>
          </a:p>
          <a:p>
            <a:pPr eaLnBrk="1" hangingPunct="1">
              <a:lnSpc>
                <a:spcPct val="150000"/>
              </a:lnSpc>
              <a:buClrTx/>
              <a:buNone/>
            </a:pPr>
            <a:r>
              <a:rPr lang="en-US" altLang="nl-NL" sz="3200" b="1" dirty="0" err="1" smtClean="0">
                <a:solidFill>
                  <a:srgbClr val="8DC642"/>
                </a:solidFill>
              </a:rPr>
              <a:t>Hanteerhulp</a:t>
            </a:r>
            <a:r>
              <a:rPr lang="en-US" altLang="nl-NL" sz="3200" b="1" dirty="0" smtClean="0">
                <a:solidFill>
                  <a:srgbClr val="8DC642"/>
                </a:solidFill>
              </a:rPr>
              <a:t> </a:t>
            </a:r>
            <a:r>
              <a:rPr lang="en-US" altLang="nl-NL" sz="3200" b="1" dirty="0" err="1" smtClean="0">
                <a:solidFill>
                  <a:srgbClr val="8DC642"/>
                </a:solidFill>
              </a:rPr>
              <a:t>voor</a:t>
            </a:r>
            <a:r>
              <a:rPr lang="en-US" altLang="nl-NL" sz="3200" b="1" dirty="0" smtClean="0">
                <a:solidFill>
                  <a:srgbClr val="8DC642"/>
                </a:solidFill>
              </a:rPr>
              <a:t> </a:t>
            </a:r>
            <a:r>
              <a:rPr lang="en-US" altLang="nl-NL" sz="3200" b="1" dirty="0" err="1" smtClean="0">
                <a:solidFill>
                  <a:srgbClr val="8DC642"/>
                </a:solidFill>
              </a:rPr>
              <a:t>ovenschaal</a:t>
            </a:r>
            <a:endParaRPr lang="en-US" altLang="nl-NL" sz="3200" b="1" dirty="0" smtClean="0">
              <a:solidFill>
                <a:srgbClr val="8DC642"/>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spTree>
    <p:extLst>
      <p:ext uri="{BB962C8B-B14F-4D97-AF65-F5344CB8AC3E}">
        <p14:creationId xmlns:p14="http://schemas.microsoft.com/office/powerpoint/2010/main" val="3127163736"/>
      </p:ext>
    </p:extLst>
  </p:cSld>
  <p:clrMapOvr>
    <a:masterClrMapping/>
  </p:clrMapOvr>
  <p:transition spd="slow" advTm="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1196753"/>
            <a:ext cx="839907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0">
              <a:buNone/>
            </a:pPr>
            <a:r>
              <a:rPr lang="nl-NL" sz="1700" dirty="0">
                <a:solidFill>
                  <a:srgbClr val="8DC642"/>
                </a:solidFill>
              </a:rPr>
              <a:t>Probleem: </a:t>
            </a:r>
            <a:r>
              <a:rPr lang="nl-NL" sz="1700" dirty="0"/>
              <a:t>Als iemand minder kracht heeft in de handen en armen als </a:t>
            </a:r>
            <a:r>
              <a:rPr lang="nl-NL" sz="1700" dirty="0" smtClean="0"/>
              <a:t>gevolg van </a:t>
            </a:r>
            <a:r>
              <a:rPr lang="nl-NL" sz="1700" dirty="0"/>
              <a:t>reuma of een spierziekte, kan het lastig worden om een dik boek omhoog </a:t>
            </a:r>
            <a:r>
              <a:rPr lang="nl-NL" sz="1700" dirty="0" smtClean="0"/>
              <a:t>te houden.</a:t>
            </a:r>
          </a:p>
          <a:p>
            <a:pPr marL="0" indent="0">
              <a:buNone/>
            </a:pPr>
            <a:endParaRPr lang="nl-NL" sz="1700" dirty="0"/>
          </a:p>
          <a:p>
            <a:pPr marL="0" indent="0">
              <a:buNone/>
            </a:pPr>
            <a:r>
              <a:rPr lang="nl-NL" sz="1700" dirty="0">
                <a:solidFill>
                  <a:srgbClr val="8DC642"/>
                </a:solidFill>
              </a:rPr>
              <a:t>Situatie: </a:t>
            </a:r>
            <a:r>
              <a:rPr lang="nl-NL" sz="1700" dirty="0"/>
              <a:t>Denk maar terug aan oma Els. Zij houdt erg van lezen en ook ’s </a:t>
            </a:r>
            <a:r>
              <a:rPr lang="nl-NL" sz="1700" dirty="0" smtClean="0"/>
              <a:t>avonds voor </a:t>
            </a:r>
            <a:r>
              <a:rPr lang="nl-NL" sz="1700" dirty="0"/>
              <a:t>het slapen gaan leest ze vaak nog even in bed. Een e-reader vindt ze </a:t>
            </a:r>
            <a:r>
              <a:rPr lang="nl-NL" sz="1700" dirty="0" smtClean="0"/>
              <a:t>maar niets </a:t>
            </a:r>
            <a:r>
              <a:rPr lang="nl-NL" sz="1700" dirty="0"/>
              <a:t>(“rare moderne fratsen, wat is er mis met een gewoon boek”); </a:t>
            </a:r>
            <a:r>
              <a:rPr lang="nl-NL" sz="1700" dirty="0" smtClean="0"/>
              <a:t>bovendien haalt </a:t>
            </a:r>
            <a:r>
              <a:rPr lang="nl-NL" sz="1700" dirty="0"/>
              <a:t>ze haar boeken altijd in de bibliotheek. Vaste prik op dinsdagmiddag en </a:t>
            </a:r>
            <a:r>
              <a:rPr lang="nl-NL" sz="1700" dirty="0" smtClean="0"/>
              <a:t>in de </a:t>
            </a:r>
            <a:r>
              <a:rPr lang="nl-NL" sz="1700" dirty="0"/>
              <a:t>bibliotheek hebben ze geen </a:t>
            </a:r>
            <a:r>
              <a:rPr lang="nl-NL" sz="1700" dirty="0" err="1"/>
              <a:t>e-books</a:t>
            </a:r>
            <a:r>
              <a:rPr lang="nl-NL" sz="1700" dirty="0"/>
              <a:t>. Oma Els houdt vooral van dikke </a:t>
            </a:r>
            <a:r>
              <a:rPr lang="nl-NL" sz="1700" dirty="0" smtClean="0"/>
              <a:t>romans en </a:t>
            </a:r>
            <a:r>
              <a:rPr lang="nl-NL" sz="1700" dirty="0"/>
              <a:t>dat wordt een steeds groter probleem, want ze kan zo’n zwaar boek niet lang meer zelf omhoog </a:t>
            </a:r>
            <a:r>
              <a:rPr lang="nl-NL" sz="1700" dirty="0" smtClean="0"/>
              <a:t>houden. Het </a:t>
            </a:r>
            <a:r>
              <a:rPr lang="nl-NL" sz="1700" dirty="0"/>
              <a:t>zou voor Els een enorme uitkomst zijn wanneer zij haar boek op een standaard voor zich zou kunnen </a:t>
            </a:r>
            <a:r>
              <a:rPr lang="nl-NL" sz="1700" dirty="0" smtClean="0"/>
              <a:t>zetten zodat </a:t>
            </a:r>
            <a:r>
              <a:rPr lang="nl-NL" sz="1700" dirty="0"/>
              <a:t>zij op die manier kan lezen (en het dus ook niet dichtvalt</a:t>
            </a:r>
            <a:r>
              <a:rPr lang="nl-NL" sz="1700" dirty="0" smtClean="0"/>
              <a:t>).</a:t>
            </a:r>
          </a:p>
          <a:p>
            <a:pPr marL="0" indent="0">
              <a:buNone/>
            </a:pPr>
            <a:endParaRPr lang="nl-NL" sz="1700" dirty="0"/>
          </a:p>
          <a:p>
            <a:pPr marL="0" indent="0">
              <a:buNone/>
            </a:pPr>
            <a:r>
              <a:rPr lang="nl-NL" sz="1700" dirty="0">
                <a:solidFill>
                  <a:srgbClr val="8DC642"/>
                </a:solidFill>
              </a:rPr>
              <a:t>Uitvoering: </a:t>
            </a:r>
            <a:r>
              <a:rPr lang="nl-NL" sz="1700" dirty="0"/>
              <a:t>Ontwerp en bouw een hulpmiddel dat het probleem van oma Els oplost.</a:t>
            </a:r>
            <a:endParaRPr lang="en-US" sz="1700" dirty="0"/>
          </a:p>
        </p:txBody>
      </p:sp>
      <p:sp>
        <p:nvSpPr>
          <p:cNvPr id="3074" name="Rectangle 6"/>
          <p:cNvSpPr txBox="1">
            <a:spLocks noChangeArrowheads="1"/>
          </p:cNvSpPr>
          <p:nvPr/>
        </p:nvSpPr>
        <p:spPr bwMode="auto">
          <a:xfrm>
            <a:off x="637418" y="-27383"/>
            <a:ext cx="839907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2400" dirty="0" smtClean="0">
              <a:solidFill>
                <a:srgbClr val="8DC642"/>
              </a:solidFill>
            </a:endParaRPr>
          </a:p>
          <a:p>
            <a:pPr eaLnBrk="1" hangingPunct="1">
              <a:lnSpc>
                <a:spcPct val="150000"/>
              </a:lnSpc>
              <a:buClrTx/>
              <a:buNone/>
            </a:pPr>
            <a:r>
              <a:rPr lang="en-US" altLang="nl-NL" sz="3200" b="1" dirty="0" err="1" smtClean="0">
                <a:solidFill>
                  <a:srgbClr val="8DC642"/>
                </a:solidFill>
              </a:rPr>
              <a:t>Leeshulp</a:t>
            </a:r>
            <a:endParaRPr lang="en-US" altLang="nl-NL" sz="3200" b="1" dirty="0" smtClean="0">
              <a:solidFill>
                <a:srgbClr val="8DC642"/>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spTree>
    <p:extLst>
      <p:ext uri="{BB962C8B-B14F-4D97-AF65-F5344CB8AC3E}">
        <p14:creationId xmlns:p14="http://schemas.microsoft.com/office/powerpoint/2010/main" val="1542510093"/>
      </p:ext>
    </p:extLst>
  </p:cSld>
  <p:clrMapOvr>
    <a:masterClrMapping/>
  </p:clrMapOvr>
  <p:transition spd="slow" advTm="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1196753"/>
            <a:ext cx="839907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0">
              <a:buNone/>
            </a:pPr>
            <a:r>
              <a:rPr lang="nl-NL" sz="1800" dirty="0">
                <a:solidFill>
                  <a:srgbClr val="8DC642"/>
                </a:solidFill>
              </a:rPr>
              <a:t>Probleem: </a:t>
            </a:r>
            <a:r>
              <a:rPr lang="nl-NL" sz="1800" dirty="0"/>
              <a:t>zie simulatie </a:t>
            </a:r>
            <a:r>
              <a:rPr lang="nl-NL" sz="1800" dirty="0" smtClean="0"/>
              <a:t>reuma.</a:t>
            </a:r>
            <a:endParaRPr lang="nl-NL" sz="1800" dirty="0"/>
          </a:p>
          <a:p>
            <a:pPr marL="0" indent="0">
              <a:buNone/>
            </a:pPr>
            <a:endParaRPr lang="nl-NL" sz="1800" dirty="0" smtClean="0"/>
          </a:p>
          <a:p>
            <a:pPr marL="0" indent="0">
              <a:buNone/>
            </a:pPr>
            <a:r>
              <a:rPr lang="nl-NL" sz="1800" dirty="0" smtClean="0">
                <a:solidFill>
                  <a:srgbClr val="8DC642"/>
                </a:solidFill>
              </a:rPr>
              <a:t>Situatie</a:t>
            </a:r>
            <a:r>
              <a:rPr lang="nl-NL" sz="1800" dirty="0">
                <a:solidFill>
                  <a:srgbClr val="8DC642"/>
                </a:solidFill>
              </a:rPr>
              <a:t>: </a:t>
            </a:r>
            <a:r>
              <a:rPr lang="nl-NL" sz="1800" dirty="0"/>
              <a:t>Oma Els heeft last van gewrichtsreuma. Dit betekent dat het voor haar moeilijk </a:t>
            </a:r>
            <a:r>
              <a:rPr lang="nl-NL" sz="1800" dirty="0" smtClean="0"/>
              <a:t>en pijnlijk </a:t>
            </a:r>
            <a:r>
              <a:rPr lang="nl-NL" sz="1800" dirty="0"/>
              <a:t>is om de vingers van haar hand te strekken of te buigen. Hierdoor ondervindt ze in </a:t>
            </a:r>
            <a:r>
              <a:rPr lang="nl-NL" sz="1800" dirty="0" smtClean="0"/>
              <a:t>het dagelijkse </a:t>
            </a:r>
            <a:r>
              <a:rPr lang="nl-NL" sz="1800" dirty="0"/>
              <a:t>leven veel problemen met alledaagse handelingen zoals: dingen oppakken of </a:t>
            </a:r>
            <a:r>
              <a:rPr lang="nl-NL" sz="1800" dirty="0" smtClean="0"/>
              <a:t>een dop </a:t>
            </a:r>
            <a:r>
              <a:rPr lang="nl-NL" sz="1800" dirty="0"/>
              <a:t>afschroeven. Een goed voorbeeld van een handeling waarmee ze een probleem </a:t>
            </a:r>
            <a:r>
              <a:rPr lang="nl-NL" sz="1800" dirty="0" smtClean="0"/>
              <a:t>heeft, is </a:t>
            </a:r>
            <a:r>
              <a:rPr lang="nl-NL" sz="1800" dirty="0"/>
              <a:t>het openen van een melkpak. Er zijn ook veel gezonde mensen die hier problemen mee</a:t>
            </a:r>
          </a:p>
          <a:p>
            <a:pPr marL="0" indent="0">
              <a:buNone/>
            </a:pPr>
            <a:r>
              <a:rPr lang="nl-NL" sz="1800" dirty="0"/>
              <a:t>hebben, maar voor oma Els is het bijna ondoenlijk. Vaak moet ze nu haar man vragen om </a:t>
            </a:r>
            <a:r>
              <a:rPr lang="nl-NL" sz="1800" dirty="0" smtClean="0"/>
              <a:t>dit voor </a:t>
            </a:r>
            <a:r>
              <a:rPr lang="nl-NL" sz="1800" dirty="0"/>
              <a:t>haar te doen, maar liever zou ze het natuurlijk zelf willen kunnen.</a:t>
            </a:r>
          </a:p>
          <a:p>
            <a:pPr marL="0" indent="0">
              <a:buNone/>
            </a:pPr>
            <a:endParaRPr lang="nl-NL" sz="1800" dirty="0"/>
          </a:p>
          <a:p>
            <a:pPr marL="0" indent="0">
              <a:buNone/>
            </a:pPr>
            <a:r>
              <a:rPr lang="nl-NL" sz="1800" dirty="0" smtClean="0">
                <a:solidFill>
                  <a:srgbClr val="8DC642"/>
                </a:solidFill>
              </a:rPr>
              <a:t>Uitvoering</a:t>
            </a:r>
            <a:r>
              <a:rPr lang="nl-NL" sz="1800" dirty="0">
                <a:solidFill>
                  <a:srgbClr val="8DC642"/>
                </a:solidFill>
              </a:rPr>
              <a:t>: </a:t>
            </a:r>
            <a:r>
              <a:rPr lang="nl-NL" sz="1800" dirty="0"/>
              <a:t>Ontwerp en bouw een hulpmiddel waarmee oma Els voortaan zelf gemakkelijk een melkpak </a:t>
            </a:r>
            <a:r>
              <a:rPr lang="nl-NL" sz="1800" dirty="0" smtClean="0"/>
              <a:t>kan openen</a:t>
            </a:r>
            <a:r>
              <a:rPr lang="nl-NL" sz="1800" dirty="0"/>
              <a:t>.</a:t>
            </a:r>
            <a:endParaRPr lang="en-US" sz="1800" dirty="0"/>
          </a:p>
        </p:txBody>
      </p:sp>
      <p:sp>
        <p:nvSpPr>
          <p:cNvPr id="3074" name="Rectangle 6"/>
          <p:cNvSpPr txBox="1">
            <a:spLocks noChangeArrowheads="1"/>
          </p:cNvSpPr>
          <p:nvPr/>
        </p:nvSpPr>
        <p:spPr bwMode="auto">
          <a:xfrm>
            <a:off x="637418" y="-27383"/>
            <a:ext cx="8399078"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2400" dirty="0" smtClean="0">
              <a:solidFill>
                <a:srgbClr val="8DC642"/>
              </a:solidFill>
            </a:endParaRPr>
          </a:p>
          <a:p>
            <a:pPr eaLnBrk="1" hangingPunct="1">
              <a:lnSpc>
                <a:spcPct val="150000"/>
              </a:lnSpc>
              <a:buClrTx/>
              <a:buNone/>
            </a:pPr>
            <a:r>
              <a:rPr lang="en-US" altLang="nl-NL" sz="3200" b="1" dirty="0" err="1" smtClean="0">
                <a:solidFill>
                  <a:srgbClr val="8DC642"/>
                </a:solidFill>
              </a:rPr>
              <a:t>Melkpakopener</a:t>
            </a:r>
            <a:endParaRPr lang="en-US" altLang="nl-NL" sz="3200" b="1" dirty="0" smtClean="0">
              <a:solidFill>
                <a:srgbClr val="8DC642"/>
              </a:solidFill>
            </a:endParaRPr>
          </a:p>
          <a:p>
            <a:pPr eaLnBrk="1" hangingPunct="1">
              <a:lnSpc>
                <a:spcPct val="100000"/>
              </a:lnSpc>
              <a:buClrTx/>
              <a:buNone/>
            </a:pPr>
            <a:r>
              <a:rPr lang="en-US" altLang="nl-NL" sz="2400" b="1" dirty="0" smtClean="0">
                <a:solidFill>
                  <a:schemeClr val="bg1">
                    <a:lumMod val="50000"/>
                  </a:schemeClr>
                </a:solidFill>
              </a:rPr>
              <a:t> </a:t>
            </a:r>
          </a:p>
          <a:p>
            <a:pPr eaLnBrk="1" hangingPunct="1">
              <a:lnSpc>
                <a:spcPct val="100000"/>
              </a:lnSpc>
              <a:buClrTx/>
              <a:buNone/>
            </a:pPr>
            <a:endParaRPr lang="en-US" altLang="nl-NL" sz="2400" b="1" dirty="0">
              <a:solidFill>
                <a:schemeClr val="bg1">
                  <a:lumMod val="50000"/>
                </a:schemeClr>
              </a:solidFill>
            </a:endParaRPr>
          </a:p>
          <a:p>
            <a:pPr eaLnBrk="1" hangingPunct="1">
              <a:lnSpc>
                <a:spcPct val="100000"/>
              </a:lnSpc>
              <a:buClrTx/>
              <a:buNone/>
            </a:pPr>
            <a:endParaRPr lang="nl-NL" altLang="nl-NL" sz="2400" dirty="0"/>
          </a:p>
        </p:txBody>
      </p:sp>
    </p:spTree>
    <p:extLst>
      <p:ext uri="{BB962C8B-B14F-4D97-AF65-F5344CB8AC3E}">
        <p14:creationId xmlns:p14="http://schemas.microsoft.com/office/powerpoint/2010/main" val="3585542954"/>
      </p:ext>
    </p:extLst>
  </p:cSld>
  <p:clrMapOvr>
    <a:masterClrMapping/>
  </p:clrMapOvr>
  <p:transition spd="slow"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1196753"/>
            <a:ext cx="839907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0">
              <a:buNone/>
            </a:pPr>
            <a:r>
              <a:rPr lang="nl-NL" sz="1600" dirty="0">
                <a:solidFill>
                  <a:srgbClr val="8DC642"/>
                </a:solidFill>
              </a:rPr>
              <a:t>Probleem: </a:t>
            </a:r>
            <a:r>
              <a:rPr lang="nl-NL" sz="1600" dirty="0"/>
              <a:t>Veel ouderen krijgen problemen met hun </a:t>
            </a:r>
            <a:r>
              <a:rPr lang="nl-NL" sz="1600" dirty="0" smtClean="0"/>
              <a:t>gewrichten. Hierdoor </a:t>
            </a:r>
            <a:r>
              <a:rPr lang="nl-NL" sz="1600" dirty="0"/>
              <a:t>worden de simpelste dingen, zoals het ophangen van een </a:t>
            </a:r>
            <a:r>
              <a:rPr lang="nl-NL" sz="1600" dirty="0" smtClean="0"/>
              <a:t>jas, een </a:t>
            </a:r>
            <a:r>
              <a:rPr lang="nl-NL" sz="1600" dirty="0"/>
              <a:t>pijnlijke en soms onmogelijke opgave. Zie ook simulatie </a:t>
            </a:r>
            <a:r>
              <a:rPr lang="nl-NL" sz="1600" dirty="0" smtClean="0"/>
              <a:t>reuma.</a:t>
            </a:r>
          </a:p>
          <a:p>
            <a:pPr marL="0" indent="0">
              <a:buNone/>
            </a:pPr>
            <a:r>
              <a:rPr lang="nl-NL" sz="1600" dirty="0" smtClean="0">
                <a:solidFill>
                  <a:srgbClr val="8DC642"/>
                </a:solidFill>
              </a:rPr>
              <a:t>Situatie</a:t>
            </a:r>
            <a:r>
              <a:rPr lang="nl-NL" sz="1600" dirty="0">
                <a:solidFill>
                  <a:srgbClr val="8DC642"/>
                </a:solidFill>
              </a:rPr>
              <a:t>: </a:t>
            </a:r>
            <a:r>
              <a:rPr lang="nl-NL" sz="1600" dirty="0"/>
              <a:t>Chantal gooit altijd haar jas op de bank als ze thuiskomt. </a:t>
            </a:r>
            <a:r>
              <a:rPr lang="nl-NL" sz="1600" dirty="0" smtClean="0"/>
              <a:t>Ze is </a:t>
            </a:r>
            <a:r>
              <a:rPr lang="nl-NL" sz="1600" dirty="0"/>
              <a:t>vaak te lui om haar jas op de kapstok te hangen. Pas wanneer </a:t>
            </a:r>
            <a:r>
              <a:rPr lang="nl-NL" sz="1600" dirty="0" smtClean="0"/>
              <a:t>haar moeder </a:t>
            </a:r>
            <a:r>
              <a:rPr lang="nl-NL" sz="1600" dirty="0"/>
              <a:t>er weer eens wat van zegt, hangt Chantal haar jas </a:t>
            </a:r>
            <a:r>
              <a:rPr lang="nl-NL" sz="1600" dirty="0" smtClean="0"/>
              <a:t>netjes aan </a:t>
            </a:r>
            <a:r>
              <a:rPr lang="nl-NL" sz="1600" dirty="0"/>
              <a:t>de kapstok. Voor Chantal is het geen probleem om de jas op te</a:t>
            </a:r>
          </a:p>
          <a:p>
            <a:pPr marL="0" indent="0">
              <a:buNone/>
            </a:pPr>
            <a:r>
              <a:rPr lang="nl-NL" sz="1600" dirty="0"/>
              <a:t>hangen, ze doet het alleen niet graag. De opa van Chantal heeft </a:t>
            </a:r>
            <a:r>
              <a:rPr lang="nl-NL" sz="1600" dirty="0" smtClean="0"/>
              <a:t>zijn hele </a:t>
            </a:r>
            <a:r>
              <a:rPr lang="nl-NL" sz="1600" dirty="0"/>
              <a:t>leven hard gewerkt als slager. Hij heeft al een paar jaar last van </a:t>
            </a:r>
            <a:r>
              <a:rPr lang="nl-NL" sz="1600" dirty="0" smtClean="0"/>
              <a:t>pijn in </a:t>
            </a:r>
            <a:r>
              <a:rPr lang="nl-NL" sz="1600" dirty="0"/>
              <a:t>zijn schouders. Hij heeft daar zoveel last van dat hij zijn handen niet meer boven schouderhoogte kan </a:t>
            </a:r>
            <a:r>
              <a:rPr lang="nl-NL" sz="1600" dirty="0" smtClean="0"/>
              <a:t>krijgen. Daardoor </a:t>
            </a:r>
            <a:r>
              <a:rPr lang="nl-NL" sz="1600" dirty="0"/>
              <a:t>kan hij niet meer zelf zijn jas ophangen. Het zou voor de opa van Chantal een grote </a:t>
            </a:r>
            <a:r>
              <a:rPr lang="nl-NL" sz="1600" dirty="0" smtClean="0"/>
              <a:t>uitkomst zijn wanneer </a:t>
            </a:r>
            <a:r>
              <a:rPr lang="nl-NL" sz="1600" dirty="0"/>
              <a:t>er een hulpmiddel zou zijn waardoor hij wél zelf zijn jas kan ophangen. Dan kan hij tenminste ook </a:t>
            </a:r>
            <a:r>
              <a:rPr lang="nl-NL" sz="1600" dirty="0" smtClean="0"/>
              <a:t>zijn natte </a:t>
            </a:r>
            <a:r>
              <a:rPr lang="nl-NL" sz="1600" dirty="0"/>
              <a:t>regenjas goed laten drogen door deze hoog op te hangen.</a:t>
            </a:r>
          </a:p>
          <a:p>
            <a:pPr marL="0" indent="0">
              <a:buNone/>
            </a:pPr>
            <a:r>
              <a:rPr lang="nl-NL" sz="1600" dirty="0">
                <a:solidFill>
                  <a:srgbClr val="8DC642"/>
                </a:solidFill>
              </a:rPr>
              <a:t>Uitvoering: </a:t>
            </a:r>
            <a:r>
              <a:rPr lang="nl-NL" sz="1600" dirty="0"/>
              <a:t>Ontwerp een hulpmiddel of een kapstok die het probleem voor de opa van Chantal oplost.</a:t>
            </a:r>
            <a:endParaRPr lang="en-US" sz="1600" dirty="0"/>
          </a:p>
        </p:txBody>
      </p:sp>
      <p:sp>
        <p:nvSpPr>
          <p:cNvPr id="3074" name="Rectangle 6"/>
          <p:cNvSpPr txBox="1">
            <a:spLocks noChangeArrowheads="1"/>
          </p:cNvSpPr>
          <p:nvPr/>
        </p:nvSpPr>
        <p:spPr bwMode="auto">
          <a:xfrm>
            <a:off x="637418" y="-27384"/>
            <a:ext cx="8399078" cy="12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2400" dirty="0" smtClean="0">
              <a:solidFill>
                <a:srgbClr val="8DC642"/>
              </a:solidFill>
            </a:endParaRPr>
          </a:p>
          <a:p>
            <a:pPr eaLnBrk="1" hangingPunct="1">
              <a:lnSpc>
                <a:spcPct val="150000"/>
              </a:lnSpc>
              <a:buClrTx/>
              <a:buNone/>
            </a:pPr>
            <a:r>
              <a:rPr lang="en-US" altLang="nl-NL" sz="3200" b="1" dirty="0">
                <a:solidFill>
                  <a:srgbClr val="8DC642"/>
                </a:solidFill>
              </a:rPr>
              <a:t>J</a:t>
            </a:r>
            <a:r>
              <a:rPr lang="en-US" altLang="nl-NL" sz="3200" b="1" dirty="0" smtClean="0">
                <a:solidFill>
                  <a:srgbClr val="8DC642"/>
                </a:solidFill>
              </a:rPr>
              <a:t>as </a:t>
            </a:r>
            <a:r>
              <a:rPr lang="en-US" altLang="nl-NL" sz="3200" b="1" dirty="0" err="1" smtClean="0">
                <a:solidFill>
                  <a:srgbClr val="8DC642"/>
                </a:solidFill>
              </a:rPr>
              <a:t>ophangen</a:t>
            </a:r>
            <a:endParaRPr lang="en-US" altLang="nl-NL" sz="3200" b="1" dirty="0" smtClean="0">
              <a:solidFill>
                <a:srgbClr val="8DC642"/>
              </a:solidFill>
            </a:endParaRPr>
          </a:p>
          <a:p>
            <a:pPr eaLnBrk="1" hangingPunct="1">
              <a:lnSpc>
                <a:spcPct val="100000"/>
              </a:lnSpc>
              <a:buClrTx/>
              <a:buNone/>
            </a:pPr>
            <a:r>
              <a:rPr lang="en-US" altLang="nl-NL" sz="2400" b="1" dirty="0" smtClean="0">
                <a:solidFill>
                  <a:schemeClr val="bg1">
                    <a:lumMod val="50000"/>
                  </a:schemeClr>
                </a:solidFill>
              </a:rPr>
              <a:t> </a:t>
            </a:r>
            <a:endParaRPr lang="en-US" altLang="nl-NL" sz="2400" b="1" dirty="0">
              <a:solidFill>
                <a:schemeClr val="bg1">
                  <a:lumMod val="50000"/>
                </a:schemeClr>
              </a:solidFill>
            </a:endParaRPr>
          </a:p>
          <a:p>
            <a:pPr eaLnBrk="1" hangingPunct="1">
              <a:lnSpc>
                <a:spcPct val="100000"/>
              </a:lnSpc>
              <a:buClrTx/>
              <a:buNone/>
            </a:pPr>
            <a:endParaRPr lang="nl-NL" altLang="nl-NL" sz="2400" dirty="0"/>
          </a:p>
        </p:txBody>
      </p:sp>
    </p:spTree>
    <p:extLst>
      <p:ext uri="{BB962C8B-B14F-4D97-AF65-F5344CB8AC3E}">
        <p14:creationId xmlns:p14="http://schemas.microsoft.com/office/powerpoint/2010/main" val="3012140893"/>
      </p:ext>
    </p:extLst>
  </p:cSld>
  <p:clrMapOvr>
    <a:masterClrMapping/>
  </p:clrMapOvr>
  <p:transition spd="slow" advTm="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1196753"/>
            <a:ext cx="839907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0">
              <a:buNone/>
            </a:pPr>
            <a:r>
              <a:rPr lang="nl-NL" sz="1800" dirty="0">
                <a:solidFill>
                  <a:srgbClr val="8DC642"/>
                </a:solidFill>
              </a:rPr>
              <a:t>Probleem: </a:t>
            </a:r>
            <a:r>
              <a:rPr lang="nl-NL" sz="1800" dirty="0"/>
              <a:t>Dylan zit in een rolstoel en kan dingen niet van de grond</a:t>
            </a:r>
          </a:p>
          <a:p>
            <a:pPr marL="0" indent="0">
              <a:buNone/>
            </a:pPr>
            <a:r>
              <a:rPr lang="nl-NL" sz="1800" dirty="0"/>
              <a:t>oprapen. Hij heeft zin in knikkeren, maar kan zonder hulpmiddel de</a:t>
            </a:r>
          </a:p>
          <a:p>
            <a:pPr marL="0" indent="0">
              <a:buNone/>
            </a:pPr>
            <a:r>
              <a:rPr lang="nl-NL" sz="1800" dirty="0"/>
              <a:t>knikker niet op de grond leggen en ook niet in beweging krijgen</a:t>
            </a:r>
            <a:r>
              <a:rPr lang="nl-NL" sz="1800" dirty="0" smtClean="0"/>
              <a:t>.</a:t>
            </a:r>
          </a:p>
          <a:p>
            <a:pPr marL="0" indent="0">
              <a:buNone/>
            </a:pPr>
            <a:endParaRPr lang="nl-NL" sz="1800" dirty="0"/>
          </a:p>
          <a:p>
            <a:pPr marL="0" indent="0">
              <a:buNone/>
            </a:pPr>
            <a:r>
              <a:rPr lang="nl-NL" sz="1800" dirty="0">
                <a:solidFill>
                  <a:srgbClr val="8DC642"/>
                </a:solidFill>
              </a:rPr>
              <a:t>Situatie: </a:t>
            </a:r>
            <a:r>
              <a:rPr lang="nl-NL" sz="1800" dirty="0"/>
              <a:t>Dylan zit in een rolstoel en kan de knikker niet rustig op</a:t>
            </a:r>
          </a:p>
          <a:p>
            <a:pPr marL="0" indent="0">
              <a:buNone/>
            </a:pPr>
            <a:r>
              <a:rPr lang="nl-NL" sz="1800" dirty="0"/>
              <a:t>de grond leggen. Hij wil dit graag zelf kunnen met een hulpmiddel.</a:t>
            </a:r>
          </a:p>
          <a:p>
            <a:pPr marL="0" indent="0">
              <a:buNone/>
            </a:pPr>
            <a:r>
              <a:rPr lang="nl-NL" sz="1800" dirty="0"/>
              <a:t>Omdat hij niet uit de stoel kan en net niet ver genoeg naar voren</a:t>
            </a:r>
          </a:p>
          <a:p>
            <a:pPr marL="0" indent="0">
              <a:buNone/>
            </a:pPr>
            <a:r>
              <a:rPr lang="nl-NL" sz="1800" dirty="0"/>
              <a:t>kan bukken, kan hij de knikker ook niet zelf laten rollen. Hij wil een</a:t>
            </a:r>
          </a:p>
          <a:p>
            <a:pPr marL="0" indent="0">
              <a:buNone/>
            </a:pPr>
            <a:r>
              <a:rPr lang="nl-NL" sz="1800" dirty="0"/>
              <a:t>hulpmiddel, maar het mag niet te goed zijn – het moet wel een</a:t>
            </a:r>
          </a:p>
          <a:p>
            <a:pPr marL="0" indent="0">
              <a:buNone/>
            </a:pPr>
            <a:r>
              <a:rPr lang="nl-NL" sz="1800" dirty="0"/>
              <a:t>spannend potje blijven als hij met zijn vrienden knikkert</a:t>
            </a:r>
            <a:r>
              <a:rPr lang="nl-NL" sz="1800" dirty="0" smtClean="0"/>
              <a:t>.</a:t>
            </a:r>
          </a:p>
          <a:p>
            <a:pPr marL="0" indent="0">
              <a:buNone/>
            </a:pPr>
            <a:endParaRPr lang="nl-NL" sz="1800" dirty="0"/>
          </a:p>
          <a:p>
            <a:pPr marL="0" indent="0">
              <a:buNone/>
            </a:pPr>
            <a:r>
              <a:rPr lang="nl-NL" sz="1800" dirty="0">
                <a:solidFill>
                  <a:srgbClr val="8DC642"/>
                </a:solidFill>
              </a:rPr>
              <a:t>Uitvoering: </a:t>
            </a:r>
            <a:r>
              <a:rPr lang="nl-NL" sz="1800" dirty="0"/>
              <a:t>Ontwerp en bouw een product om te kunnen knikkeren vanuit een rolstoel.</a:t>
            </a:r>
            <a:endParaRPr lang="en-US" sz="1800" dirty="0"/>
          </a:p>
        </p:txBody>
      </p:sp>
      <p:sp>
        <p:nvSpPr>
          <p:cNvPr id="3074" name="Rectangle 6"/>
          <p:cNvSpPr txBox="1">
            <a:spLocks noChangeArrowheads="1"/>
          </p:cNvSpPr>
          <p:nvPr/>
        </p:nvSpPr>
        <p:spPr bwMode="auto">
          <a:xfrm>
            <a:off x="637418" y="-27384"/>
            <a:ext cx="8399078"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2400" dirty="0" smtClean="0">
              <a:solidFill>
                <a:srgbClr val="8DC642"/>
              </a:solidFill>
            </a:endParaRPr>
          </a:p>
          <a:p>
            <a:pPr eaLnBrk="1" hangingPunct="1">
              <a:lnSpc>
                <a:spcPct val="150000"/>
              </a:lnSpc>
              <a:buClrTx/>
              <a:buNone/>
            </a:pPr>
            <a:r>
              <a:rPr lang="en-US" altLang="nl-NL" sz="3200" b="1" dirty="0" err="1" smtClean="0">
                <a:solidFill>
                  <a:srgbClr val="8DC642"/>
                </a:solidFill>
              </a:rPr>
              <a:t>Knikkerhulp</a:t>
            </a:r>
            <a:endParaRPr lang="en-US" altLang="nl-NL" sz="3200" b="1" dirty="0" smtClean="0">
              <a:solidFill>
                <a:srgbClr val="8DC642"/>
              </a:solidFill>
            </a:endParaRPr>
          </a:p>
          <a:p>
            <a:pPr eaLnBrk="1" hangingPunct="1">
              <a:lnSpc>
                <a:spcPct val="100000"/>
              </a:lnSpc>
              <a:buClrTx/>
              <a:buNone/>
            </a:pPr>
            <a:r>
              <a:rPr lang="en-US" altLang="nl-NL" sz="2400" b="1" dirty="0" smtClean="0">
                <a:solidFill>
                  <a:schemeClr val="bg1">
                    <a:lumMod val="50000"/>
                  </a:schemeClr>
                </a:solidFill>
              </a:rPr>
              <a:t> </a:t>
            </a:r>
          </a:p>
          <a:p>
            <a:pPr eaLnBrk="1" hangingPunct="1">
              <a:lnSpc>
                <a:spcPct val="100000"/>
              </a:lnSpc>
              <a:buClrTx/>
              <a:buNone/>
            </a:pPr>
            <a:endParaRPr lang="en-US" altLang="nl-NL" sz="2400" b="1" dirty="0">
              <a:solidFill>
                <a:schemeClr val="bg1">
                  <a:lumMod val="50000"/>
                </a:schemeClr>
              </a:solidFill>
            </a:endParaRPr>
          </a:p>
          <a:p>
            <a:pPr eaLnBrk="1" hangingPunct="1">
              <a:lnSpc>
                <a:spcPct val="100000"/>
              </a:lnSpc>
              <a:buClrTx/>
              <a:buNone/>
            </a:pPr>
            <a:endParaRPr lang="nl-NL" altLang="nl-NL" sz="2400" dirty="0"/>
          </a:p>
        </p:txBody>
      </p:sp>
    </p:spTree>
    <p:extLst>
      <p:ext uri="{BB962C8B-B14F-4D97-AF65-F5344CB8AC3E}">
        <p14:creationId xmlns:p14="http://schemas.microsoft.com/office/powerpoint/2010/main" val="3551114905"/>
      </p:ext>
    </p:extLst>
  </p:cSld>
  <p:clrMapOvr>
    <a:masterClrMapping/>
  </p:clrMapOvr>
  <p:transition spd="slow" advTm="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8399078"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smtClean="0">
                <a:solidFill>
                  <a:schemeClr val="bg1">
                    <a:lumMod val="50000"/>
                  </a:schemeClr>
                </a:solidFill>
              </a:rPr>
              <a:t>Brainstorm over </a:t>
            </a:r>
            <a:r>
              <a:rPr lang="en-US" altLang="nl-NL" sz="3200" b="1" dirty="0" err="1" smtClean="0">
                <a:solidFill>
                  <a:schemeClr val="bg1">
                    <a:lumMod val="50000"/>
                  </a:schemeClr>
                </a:solidFill>
              </a:rPr>
              <a:t>situaties</a:t>
            </a:r>
            <a:endParaRPr lang="en-US" altLang="nl-NL" sz="3200" b="1" dirty="0" smtClean="0">
              <a:solidFill>
                <a:schemeClr val="bg1">
                  <a:lumMod val="50000"/>
                </a:schemeClr>
              </a:solidFill>
            </a:endParaRPr>
          </a:p>
          <a:p>
            <a:pPr eaLnBrk="1" hangingPunct="1">
              <a:lnSpc>
                <a:spcPct val="150000"/>
              </a:lnSpc>
              <a:buClrTx/>
              <a:buNone/>
            </a:pPr>
            <a:r>
              <a:rPr lang="en-GB" altLang="nl-NL" sz="2400" dirty="0" err="1" smtClean="0">
                <a:solidFill>
                  <a:srgbClr val="8DC642"/>
                </a:solidFill>
              </a:rPr>
              <a:t>Ontwerpopdrachten</a:t>
            </a:r>
            <a:r>
              <a:rPr lang="en-GB" altLang="nl-NL" sz="2400" dirty="0" smtClean="0">
                <a:solidFill>
                  <a:srgbClr val="8DC642"/>
                </a:solidFill>
              </a:rPr>
              <a:t> </a:t>
            </a:r>
            <a:r>
              <a:rPr lang="en-GB" altLang="nl-NL" sz="2400" dirty="0" err="1" smtClean="0">
                <a:solidFill>
                  <a:srgbClr val="8DC642"/>
                </a:solidFill>
              </a:rPr>
              <a:t>uit</a:t>
            </a:r>
            <a:r>
              <a:rPr lang="en-GB" altLang="nl-NL" sz="2400" dirty="0" smtClean="0">
                <a:solidFill>
                  <a:srgbClr val="8DC642"/>
                </a:solidFill>
              </a:rPr>
              <a:t> de module</a:t>
            </a:r>
            <a:endParaRPr lang="en-US" altLang="nl-NL" sz="2400" dirty="0" smtClean="0">
              <a:solidFill>
                <a:srgbClr val="8DC642"/>
              </a:solidFill>
            </a:endParaRPr>
          </a:p>
          <a:p>
            <a:pPr eaLnBrk="1" hangingPunct="1">
              <a:lnSpc>
                <a:spcPct val="150000"/>
              </a:lnSpc>
              <a:buClrTx/>
              <a:buNone/>
            </a:pP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060847"/>
            <a:ext cx="8255062" cy="38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nSpc>
                <a:spcPct val="150000"/>
              </a:lnSpc>
              <a:spcAft>
                <a:spcPts val="600"/>
              </a:spcAft>
              <a:buClr>
                <a:srgbClr val="8DC642"/>
              </a:buClr>
            </a:pP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284" y="1340767"/>
            <a:ext cx="6717027" cy="476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457528"/>
      </p:ext>
    </p:extLst>
  </p:cSld>
  <p:clrMapOvr>
    <a:masterClrMapping/>
  </p:clrMapOvr>
  <p:transition spd="slow"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060847"/>
            <a:ext cx="8255062" cy="38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0">
              <a:lnSpc>
                <a:spcPct val="150000"/>
              </a:lnSpc>
              <a:spcAft>
                <a:spcPts val="600"/>
              </a:spcAft>
              <a:buClr>
                <a:srgbClr val="8DC642"/>
              </a:buClr>
              <a:buNone/>
            </a:pPr>
            <a:r>
              <a:rPr lang="en-US" dirty="0" err="1" smtClean="0">
                <a:solidFill>
                  <a:srgbClr val="8DC642"/>
                </a:solidFill>
              </a:rPr>
              <a:t>Eisen</a:t>
            </a:r>
            <a:r>
              <a:rPr lang="en-US" dirty="0" smtClean="0">
                <a:solidFill>
                  <a:srgbClr val="8DC642"/>
                </a:solidFill>
              </a:rPr>
              <a:t>: </a:t>
            </a:r>
            <a:r>
              <a:rPr lang="en-US" dirty="0" err="1" smtClean="0"/>
              <a:t>Waar</a:t>
            </a:r>
            <a:r>
              <a:rPr lang="en-US" dirty="0" smtClean="0"/>
              <a:t> </a:t>
            </a:r>
            <a:r>
              <a:rPr lang="en-US" dirty="0" err="1" smtClean="0"/>
              <a:t>moet</a:t>
            </a:r>
            <a:r>
              <a:rPr lang="en-US" dirty="0" smtClean="0"/>
              <a:t> het </a:t>
            </a:r>
            <a:r>
              <a:rPr lang="en-US" dirty="0" err="1" smtClean="0"/>
              <a:t>echt</a:t>
            </a:r>
            <a:r>
              <a:rPr lang="en-US" dirty="0" smtClean="0"/>
              <a:t> </a:t>
            </a:r>
            <a:r>
              <a:rPr lang="en-US" dirty="0" err="1" smtClean="0"/>
              <a:t>aan</a:t>
            </a:r>
            <a:r>
              <a:rPr lang="en-US" dirty="0" smtClean="0"/>
              <a:t> </a:t>
            </a:r>
            <a:r>
              <a:rPr lang="en-US" dirty="0" err="1" smtClean="0"/>
              <a:t>voldoen</a:t>
            </a:r>
            <a:r>
              <a:rPr lang="en-US" dirty="0" smtClean="0"/>
              <a:t>? </a:t>
            </a:r>
          </a:p>
          <a:p>
            <a:pPr marL="0" indent="0">
              <a:lnSpc>
                <a:spcPct val="150000"/>
              </a:lnSpc>
              <a:spcAft>
                <a:spcPts val="600"/>
              </a:spcAft>
              <a:buClr>
                <a:srgbClr val="8DC642"/>
              </a:buClr>
              <a:buNone/>
            </a:pPr>
            <a:r>
              <a:rPr lang="en-US" dirty="0" err="1" smtClean="0"/>
              <a:t>Voorbeeld</a:t>
            </a:r>
            <a:r>
              <a:rPr lang="en-US" dirty="0" smtClean="0"/>
              <a:t>: De </a:t>
            </a:r>
            <a:r>
              <a:rPr lang="en-US" dirty="0" err="1" smtClean="0"/>
              <a:t>gebruiker</a:t>
            </a:r>
            <a:r>
              <a:rPr lang="en-US" dirty="0" smtClean="0"/>
              <a:t> </a:t>
            </a:r>
            <a:r>
              <a:rPr lang="en-US" dirty="0" err="1" smtClean="0"/>
              <a:t>heeft</a:t>
            </a:r>
            <a:r>
              <a:rPr lang="en-US" dirty="0" smtClean="0"/>
              <a:t> </a:t>
            </a:r>
            <a:r>
              <a:rPr lang="en-US" dirty="0" err="1" smtClean="0"/>
              <a:t>weinig</a:t>
            </a:r>
            <a:r>
              <a:rPr lang="en-US" dirty="0" smtClean="0"/>
              <a:t> </a:t>
            </a:r>
            <a:r>
              <a:rPr lang="en-US" dirty="0" err="1" smtClean="0"/>
              <a:t>kracht</a:t>
            </a:r>
            <a:r>
              <a:rPr lang="en-US" dirty="0" smtClean="0"/>
              <a:t> </a:t>
            </a:r>
            <a:r>
              <a:rPr lang="en-US" dirty="0" err="1" smtClean="0"/>
              <a:t>nodig</a:t>
            </a:r>
            <a:r>
              <a:rPr lang="en-US" dirty="0" smtClean="0"/>
              <a:t> </a:t>
            </a:r>
            <a:r>
              <a:rPr lang="en-US" dirty="0" err="1" smtClean="0"/>
              <a:t>bij</a:t>
            </a:r>
            <a:r>
              <a:rPr lang="en-US" dirty="0" smtClean="0"/>
              <a:t> het </a:t>
            </a:r>
            <a:r>
              <a:rPr lang="en-US" dirty="0" err="1" smtClean="0"/>
              <a:t>hulpmiddel</a:t>
            </a:r>
            <a:r>
              <a:rPr lang="en-US" dirty="0" smtClean="0"/>
              <a:t>. </a:t>
            </a:r>
          </a:p>
          <a:p>
            <a:pPr marL="0" indent="0">
              <a:lnSpc>
                <a:spcPct val="150000"/>
              </a:lnSpc>
              <a:spcAft>
                <a:spcPts val="600"/>
              </a:spcAft>
              <a:buClr>
                <a:srgbClr val="8DC642"/>
              </a:buClr>
              <a:buNone/>
            </a:pPr>
            <a:endParaRPr lang="en-US" dirty="0"/>
          </a:p>
          <a:p>
            <a:pPr marL="0" indent="0">
              <a:lnSpc>
                <a:spcPct val="150000"/>
              </a:lnSpc>
              <a:spcAft>
                <a:spcPts val="600"/>
              </a:spcAft>
              <a:buClr>
                <a:srgbClr val="8DC642"/>
              </a:buClr>
              <a:buNone/>
            </a:pPr>
            <a:r>
              <a:rPr lang="en-US" dirty="0" err="1" smtClean="0">
                <a:solidFill>
                  <a:srgbClr val="8DC642"/>
                </a:solidFill>
              </a:rPr>
              <a:t>Wensen</a:t>
            </a:r>
            <a:r>
              <a:rPr lang="en-US" dirty="0" smtClean="0">
                <a:solidFill>
                  <a:srgbClr val="8DC642"/>
                </a:solidFill>
              </a:rPr>
              <a:t>: </a:t>
            </a:r>
            <a:r>
              <a:rPr lang="en-US" dirty="0" smtClean="0"/>
              <a:t>Het is </a:t>
            </a:r>
            <a:r>
              <a:rPr lang="en-US" dirty="0" err="1" smtClean="0"/>
              <a:t>fijn</a:t>
            </a:r>
            <a:r>
              <a:rPr lang="en-US" dirty="0" smtClean="0"/>
              <a:t> </a:t>
            </a:r>
            <a:r>
              <a:rPr lang="en-US" dirty="0" err="1" smtClean="0"/>
              <a:t>als</a:t>
            </a:r>
            <a:r>
              <a:rPr lang="en-US" dirty="0" smtClean="0"/>
              <a:t> het </a:t>
            </a:r>
            <a:r>
              <a:rPr lang="en-US" dirty="0" err="1" smtClean="0"/>
              <a:t>hulpmiddel</a:t>
            </a:r>
            <a:r>
              <a:rPr lang="en-US" dirty="0" smtClean="0"/>
              <a:t> </a:t>
            </a:r>
            <a:r>
              <a:rPr lang="en-US" dirty="0" err="1" smtClean="0"/>
              <a:t>dit</a:t>
            </a:r>
            <a:r>
              <a:rPr lang="en-US" dirty="0" smtClean="0"/>
              <a:t> </a:t>
            </a:r>
            <a:r>
              <a:rPr lang="en-US" dirty="0" err="1" smtClean="0"/>
              <a:t>ook</a:t>
            </a:r>
            <a:r>
              <a:rPr lang="en-US" dirty="0" smtClean="0"/>
              <a:t> </a:t>
            </a:r>
            <a:r>
              <a:rPr lang="en-US" dirty="0" err="1" smtClean="0"/>
              <a:t>kan.</a:t>
            </a:r>
            <a:r>
              <a:rPr lang="en-US" dirty="0" smtClean="0"/>
              <a:t> </a:t>
            </a:r>
          </a:p>
          <a:p>
            <a:pPr marL="0" indent="0">
              <a:lnSpc>
                <a:spcPct val="150000"/>
              </a:lnSpc>
              <a:spcAft>
                <a:spcPts val="600"/>
              </a:spcAft>
              <a:buClr>
                <a:srgbClr val="8DC642"/>
              </a:buClr>
              <a:buNone/>
            </a:pPr>
            <a:r>
              <a:rPr lang="en-US" dirty="0" err="1" smtClean="0"/>
              <a:t>Voorbeeld</a:t>
            </a:r>
            <a:r>
              <a:rPr lang="en-US" dirty="0" smtClean="0"/>
              <a:t>: Het </a:t>
            </a:r>
            <a:r>
              <a:rPr lang="en-US" dirty="0" err="1" smtClean="0"/>
              <a:t>hulpmiddel</a:t>
            </a:r>
            <a:r>
              <a:rPr lang="en-US" dirty="0" smtClean="0"/>
              <a:t> </a:t>
            </a:r>
            <a:r>
              <a:rPr lang="en-US" dirty="0" err="1" smtClean="0"/>
              <a:t>ziet</a:t>
            </a:r>
            <a:r>
              <a:rPr lang="en-US" dirty="0" smtClean="0"/>
              <a:t> </a:t>
            </a:r>
            <a:r>
              <a:rPr lang="en-US" dirty="0" err="1" smtClean="0"/>
              <a:t>er</a:t>
            </a:r>
            <a:r>
              <a:rPr lang="en-US" dirty="0" smtClean="0"/>
              <a:t> </a:t>
            </a:r>
            <a:r>
              <a:rPr lang="en-US" dirty="0" err="1" smtClean="0"/>
              <a:t>mooi</a:t>
            </a:r>
            <a:r>
              <a:rPr lang="en-US" dirty="0" smtClean="0"/>
              <a:t> </a:t>
            </a:r>
            <a:r>
              <a:rPr lang="en-US" dirty="0" err="1" smtClean="0"/>
              <a:t>uit</a:t>
            </a:r>
            <a:r>
              <a:rPr lang="en-US" dirty="0" smtClean="0"/>
              <a:t>. </a:t>
            </a:r>
          </a:p>
        </p:txBody>
      </p:sp>
      <p:sp>
        <p:nvSpPr>
          <p:cNvPr id="3074" name="Rectangle 6"/>
          <p:cNvSpPr txBox="1">
            <a:spLocks noChangeArrowheads="1"/>
          </p:cNvSpPr>
          <p:nvPr/>
        </p:nvSpPr>
        <p:spPr bwMode="auto">
          <a:xfrm>
            <a:off x="637418" y="-27384"/>
            <a:ext cx="8399078"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2800" b="1" dirty="0" err="1" smtClean="0">
                <a:solidFill>
                  <a:schemeClr val="bg1">
                    <a:lumMod val="50000"/>
                  </a:schemeClr>
                </a:solidFill>
              </a:rPr>
              <a:t>Programma</a:t>
            </a:r>
            <a:r>
              <a:rPr lang="en-US" altLang="nl-NL" sz="2800" b="1" dirty="0" smtClean="0">
                <a:solidFill>
                  <a:schemeClr val="bg1">
                    <a:lumMod val="50000"/>
                  </a:schemeClr>
                </a:solidFill>
              </a:rPr>
              <a:t> van </a:t>
            </a:r>
            <a:r>
              <a:rPr lang="en-US" altLang="nl-NL" sz="2800" b="1" dirty="0" err="1" smtClean="0">
                <a:solidFill>
                  <a:schemeClr val="bg1">
                    <a:lumMod val="50000"/>
                  </a:schemeClr>
                </a:solidFill>
              </a:rPr>
              <a:t>eisen</a:t>
            </a:r>
            <a:r>
              <a:rPr lang="en-US" altLang="nl-NL" sz="2800" b="1" dirty="0" smtClean="0">
                <a:solidFill>
                  <a:schemeClr val="bg1">
                    <a:lumMod val="50000"/>
                  </a:schemeClr>
                </a:solidFill>
              </a:rPr>
              <a:t> </a:t>
            </a:r>
            <a:r>
              <a:rPr lang="en-US" altLang="nl-NL" sz="2800" b="1" dirty="0" err="1" smtClean="0">
                <a:solidFill>
                  <a:schemeClr val="bg1">
                    <a:lumMod val="50000"/>
                  </a:schemeClr>
                </a:solidFill>
              </a:rPr>
              <a:t>en</a:t>
            </a:r>
            <a:r>
              <a:rPr lang="en-US" altLang="nl-NL" sz="2800" b="1" dirty="0" smtClean="0">
                <a:solidFill>
                  <a:schemeClr val="bg1">
                    <a:lumMod val="50000"/>
                  </a:schemeClr>
                </a:solidFill>
              </a:rPr>
              <a:t> </a:t>
            </a:r>
            <a:r>
              <a:rPr lang="en-US" altLang="nl-NL" sz="2800" b="1" dirty="0" err="1" smtClean="0">
                <a:solidFill>
                  <a:schemeClr val="bg1">
                    <a:lumMod val="50000"/>
                  </a:schemeClr>
                </a:solidFill>
              </a:rPr>
              <a:t>wensen</a:t>
            </a:r>
            <a:endParaRPr lang="en-US" altLang="nl-NL" sz="2800" b="1" dirty="0" smtClean="0">
              <a:solidFill>
                <a:schemeClr val="bg1">
                  <a:lumMod val="50000"/>
                </a:schemeClr>
              </a:solidFill>
            </a:endParaRPr>
          </a:p>
          <a:p>
            <a:pPr eaLnBrk="1" hangingPunct="1">
              <a:lnSpc>
                <a:spcPct val="150000"/>
              </a:lnSpc>
              <a:buClrTx/>
              <a:buNone/>
            </a:pPr>
            <a:r>
              <a:rPr lang="en-GB" altLang="nl-NL" sz="2400" dirty="0" err="1" smtClean="0">
                <a:solidFill>
                  <a:srgbClr val="8DC642"/>
                </a:solidFill>
              </a:rPr>
              <a:t>Waar</a:t>
            </a:r>
            <a:r>
              <a:rPr lang="en-GB" altLang="nl-NL" sz="2400" dirty="0" smtClean="0">
                <a:solidFill>
                  <a:srgbClr val="8DC642"/>
                </a:solidFill>
              </a:rPr>
              <a:t> </a:t>
            </a:r>
            <a:r>
              <a:rPr lang="en-GB" altLang="nl-NL" sz="2400" dirty="0" err="1" smtClean="0">
                <a:solidFill>
                  <a:srgbClr val="8DC642"/>
                </a:solidFill>
              </a:rPr>
              <a:t>moet</a:t>
            </a:r>
            <a:r>
              <a:rPr lang="en-GB" altLang="nl-NL" sz="2400" dirty="0" smtClean="0">
                <a:solidFill>
                  <a:srgbClr val="8DC642"/>
                </a:solidFill>
              </a:rPr>
              <a:t> de </a:t>
            </a:r>
            <a:r>
              <a:rPr lang="en-GB" altLang="nl-NL" sz="2400" dirty="0" err="1" smtClean="0">
                <a:solidFill>
                  <a:srgbClr val="8DC642"/>
                </a:solidFill>
              </a:rPr>
              <a:t>oplossing</a:t>
            </a:r>
            <a:r>
              <a:rPr lang="en-GB" altLang="nl-NL" sz="2400" dirty="0" smtClean="0">
                <a:solidFill>
                  <a:srgbClr val="8DC642"/>
                </a:solidFill>
              </a:rPr>
              <a:t> </a:t>
            </a:r>
            <a:r>
              <a:rPr lang="en-GB" altLang="nl-NL" sz="2400" dirty="0" err="1" smtClean="0">
                <a:solidFill>
                  <a:srgbClr val="8DC642"/>
                </a:solidFill>
              </a:rPr>
              <a:t>aan</a:t>
            </a:r>
            <a:r>
              <a:rPr lang="en-GB" altLang="nl-NL" sz="2400" dirty="0" smtClean="0">
                <a:solidFill>
                  <a:srgbClr val="8DC642"/>
                </a:solidFill>
              </a:rPr>
              <a:t> </a:t>
            </a:r>
            <a:r>
              <a:rPr lang="en-GB" altLang="nl-NL" sz="2400" dirty="0" err="1" smtClean="0">
                <a:solidFill>
                  <a:srgbClr val="8DC642"/>
                </a:solidFill>
              </a:rPr>
              <a:t>voldoen</a:t>
            </a:r>
            <a:r>
              <a:rPr lang="en-GB" altLang="nl-NL" sz="2400" dirty="0" smtClean="0">
                <a:solidFill>
                  <a:srgbClr val="8DC642"/>
                </a:solidFill>
              </a:rPr>
              <a:t>? </a:t>
            </a:r>
            <a:endParaRPr lang="en-US" altLang="nl-NL" sz="2400" dirty="0" smtClean="0">
              <a:solidFill>
                <a:srgbClr val="8DC642"/>
              </a:solidFill>
            </a:endParaRPr>
          </a:p>
          <a:p>
            <a:pPr eaLnBrk="1" hangingPunct="1">
              <a:lnSpc>
                <a:spcPct val="150000"/>
              </a:lnSpc>
              <a:buClrTx/>
              <a:buNone/>
            </a:pP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spTree>
    <p:extLst>
      <p:ext uri="{BB962C8B-B14F-4D97-AF65-F5344CB8AC3E}">
        <p14:creationId xmlns:p14="http://schemas.microsoft.com/office/powerpoint/2010/main" val="3300868096"/>
      </p:ext>
    </p:extLst>
  </p:cSld>
  <p:clrMapOvr>
    <a:masterClrMapping/>
  </p:clrMapOvr>
  <p:transition spd="slow"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Introductieles</a:t>
            </a:r>
            <a:endParaRPr lang="en-US" altLang="nl-NL" sz="3200" b="1" dirty="0" smtClean="0">
              <a:solidFill>
                <a:schemeClr val="bg1">
                  <a:lumMod val="50000"/>
                </a:schemeClr>
              </a:solidFill>
            </a:endParaRPr>
          </a:p>
          <a:p>
            <a:pPr eaLnBrk="1" hangingPunct="1">
              <a:lnSpc>
                <a:spcPct val="150000"/>
              </a:lnSpc>
              <a:buClrTx/>
              <a:buNone/>
            </a:pPr>
            <a:r>
              <a:rPr lang="en-US" altLang="nl-NL" sz="2400" dirty="0" err="1" smtClean="0">
                <a:solidFill>
                  <a:srgbClr val="8DC642"/>
                </a:solidFill>
              </a:rPr>
              <a:t>Wat</a:t>
            </a:r>
            <a:r>
              <a:rPr lang="en-US" altLang="nl-NL" sz="2400" dirty="0" smtClean="0">
                <a:solidFill>
                  <a:srgbClr val="8DC642"/>
                </a:solidFill>
              </a:rPr>
              <a:t> is </a:t>
            </a:r>
            <a:r>
              <a:rPr lang="en-US" altLang="nl-NL" sz="2400" dirty="0" err="1" smtClean="0">
                <a:solidFill>
                  <a:srgbClr val="8DC642"/>
                </a:solidFill>
              </a:rPr>
              <a:t>Biomedisch</a:t>
            </a:r>
            <a:r>
              <a:rPr lang="en-US" altLang="nl-NL" sz="2400" dirty="0" smtClean="0">
                <a:solidFill>
                  <a:srgbClr val="8DC642"/>
                </a:solidFill>
              </a:rPr>
              <a:t> </a:t>
            </a:r>
            <a:r>
              <a:rPr lang="en-US" altLang="nl-NL" sz="2400" dirty="0" err="1" smtClean="0">
                <a:solidFill>
                  <a:srgbClr val="8DC642"/>
                </a:solidFill>
              </a:rPr>
              <a:t>Ontwerpen</a:t>
            </a:r>
            <a:r>
              <a:rPr lang="en-US" altLang="nl-NL" sz="2400" dirty="0" smtClean="0">
                <a:solidFill>
                  <a:srgbClr val="8DC642"/>
                </a:solidFill>
              </a:rPr>
              <a:t>? </a:t>
            </a:r>
            <a:endParaRPr lang="en-US" altLang="nl-NL" sz="2400" dirty="0">
              <a:solidFill>
                <a:srgbClr val="8DC642"/>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789818" y="2060847"/>
            <a:ext cx="4214229"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nSpc>
                <a:spcPct val="150000"/>
              </a:lnSpc>
              <a:buClr>
                <a:srgbClr val="8DC642"/>
              </a:buClr>
            </a:pPr>
            <a:r>
              <a:rPr lang="nl-NL" dirty="0"/>
              <a:t>Stel dat je je armen en handen niet goed kan gebruiken, hoe is het dan om je tanden te poetsen of je haren te kammen? </a:t>
            </a:r>
            <a:endParaRPr lang="nl-NL" dirty="0" smtClean="0"/>
          </a:p>
          <a:p>
            <a:pPr>
              <a:lnSpc>
                <a:spcPct val="150000"/>
              </a:lnSpc>
              <a:buClr>
                <a:srgbClr val="8DC642"/>
              </a:buClr>
            </a:pPr>
            <a:r>
              <a:rPr lang="nl-NL" dirty="0" smtClean="0"/>
              <a:t>Ontwerpers </a:t>
            </a:r>
            <a:r>
              <a:rPr lang="nl-NL" dirty="0"/>
              <a:t>van de TU Delft en in bedrijven bedenken hulpmiddelen voor mensen met een ziekte.  </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039" r="5611"/>
          <a:stretch/>
        </p:blipFill>
        <p:spPr>
          <a:xfrm>
            <a:off x="4905708" y="2204864"/>
            <a:ext cx="4085111" cy="3049489"/>
          </a:xfrm>
          <a:prstGeom prst="rect">
            <a:avLst/>
          </a:prstGeom>
        </p:spPr>
      </p:pic>
      <p:sp>
        <p:nvSpPr>
          <p:cNvPr id="6" name="Rectangle 6"/>
          <p:cNvSpPr txBox="1">
            <a:spLocks noChangeArrowheads="1"/>
          </p:cNvSpPr>
          <p:nvPr/>
        </p:nvSpPr>
        <p:spPr bwMode="auto">
          <a:xfrm>
            <a:off x="980986" y="5537298"/>
            <a:ext cx="8006145" cy="78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0">
              <a:lnSpc>
                <a:spcPct val="150000"/>
              </a:lnSpc>
              <a:buClr>
                <a:srgbClr val="8DC642"/>
              </a:buClr>
              <a:buNone/>
            </a:pPr>
            <a:r>
              <a:rPr lang="en-GB" dirty="0" err="1" smtClean="0"/>
              <a:t>Dit</a:t>
            </a:r>
            <a:r>
              <a:rPr lang="en-GB" dirty="0" smtClean="0"/>
              <a:t> </a:t>
            </a:r>
            <a:r>
              <a:rPr lang="en-GB" dirty="0" err="1" smtClean="0"/>
              <a:t>noemen</a:t>
            </a:r>
            <a:r>
              <a:rPr lang="en-GB" dirty="0" smtClean="0"/>
              <a:t> we: </a:t>
            </a:r>
            <a:r>
              <a:rPr lang="en-GB" b="1" dirty="0" err="1" smtClean="0"/>
              <a:t>Biomedisch</a:t>
            </a:r>
            <a:r>
              <a:rPr lang="en-GB" b="1" dirty="0" smtClean="0"/>
              <a:t> </a:t>
            </a:r>
            <a:r>
              <a:rPr lang="en-GB" b="1" dirty="0" err="1" smtClean="0"/>
              <a:t>Ontwerpen</a:t>
            </a:r>
            <a:endParaRPr lang="nl-NL" b="1" dirty="0"/>
          </a:p>
        </p:txBody>
      </p:sp>
    </p:spTree>
    <p:extLst>
      <p:ext uri="{BB962C8B-B14F-4D97-AF65-F5344CB8AC3E}">
        <p14:creationId xmlns:p14="http://schemas.microsoft.com/office/powerpoint/2010/main" val="2775714465"/>
      </p:ext>
    </p:extLst>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753690" y="332656"/>
            <a:ext cx="7778750" cy="1510308"/>
          </a:xfrm>
        </p:spPr>
        <p:txBody>
          <a:bodyPr/>
          <a:lstStyle/>
          <a:p>
            <a:pPr>
              <a:defRPr/>
            </a:pPr>
            <a:r>
              <a:rPr lang="en-US" sz="2400" b="1" dirty="0" smtClean="0">
                <a:solidFill>
                  <a:srgbClr val="8DC642"/>
                </a:solidFill>
                <a:latin typeface="+mn-lt"/>
              </a:rPr>
              <a:t>Super: we </a:t>
            </a:r>
            <a:r>
              <a:rPr lang="en-US" sz="2400" b="1" dirty="0" err="1" smtClean="0">
                <a:solidFill>
                  <a:srgbClr val="8DC642"/>
                </a:solidFill>
                <a:latin typeface="+mn-lt"/>
              </a:rPr>
              <a:t>begrijpen</a:t>
            </a:r>
            <a:r>
              <a:rPr lang="en-US" sz="2400" b="1" dirty="0" smtClean="0">
                <a:solidFill>
                  <a:srgbClr val="8DC642"/>
                </a:solidFill>
                <a:latin typeface="+mn-lt"/>
              </a:rPr>
              <a:t> het </a:t>
            </a:r>
            <a:r>
              <a:rPr lang="en-US" sz="2400" b="1" dirty="0" err="1" smtClean="0">
                <a:solidFill>
                  <a:srgbClr val="8DC642"/>
                </a:solidFill>
                <a:latin typeface="+mn-lt"/>
              </a:rPr>
              <a:t>probleem</a:t>
            </a:r>
            <a:r>
              <a:rPr lang="en-US" sz="2400" b="1" dirty="0" smtClean="0">
                <a:solidFill>
                  <a:srgbClr val="8DC642"/>
                </a:solidFill>
                <a:latin typeface="+mn-lt"/>
              </a:rPr>
              <a:t>! </a:t>
            </a:r>
            <a:endParaRPr lang="nl-NL" sz="2400" b="1" dirty="0" smtClean="0">
              <a:solidFill>
                <a:srgbClr val="8DC642"/>
              </a:solidFill>
              <a:latin typeface="+mn-lt"/>
            </a:endParaRPr>
          </a:p>
        </p:txBody>
      </p:sp>
      <p:sp>
        <p:nvSpPr>
          <p:cNvPr id="7171" name="Tijdelijke aanduiding voor tekst 2"/>
          <p:cNvSpPr>
            <a:spLocks noGrp="1"/>
          </p:cNvSpPr>
          <p:nvPr>
            <p:ph type="body" sz="half" idx="1"/>
          </p:nvPr>
        </p:nvSpPr>
        <p:spPr>
          <a:xfrm>
            <a:off x="755576" y="2400300"/>
            <a:ext cx="6336704" cy="2057400"/>
          </a:xfrm>
        </p:spPr>
        <p:txBody>
          <a:bodyPr/>
          <a:lstStyle/>
          <a:p>
            <a:pPr marL="0" indent="0">
              <a:buNone/>
            </a:pPr>
            <a:r>
              <a:rPr lang="en-US" altLang="nl-NL" dirty="0" smtClean="0"/>
              <a:t>We </a:t>
            </a:r>
            <a:r>
              <a:rPr lang="en-US" altLang="nl-NL" dirty="0" err="1" smtClean="0"/>
              <a:t>hebben</a:t>
            </a:r>
            <a:r>
              <a:rPr lang="en-US" altLang="nl-NL" dirty="0" smtClean="0"/>
              <a:t> </a:t>
            </a:r>
            <a:r>
              <a:rPr lang="en-US" altLang="nl-NL" dirty="0" err="1" smtClean="0"/>
              <a:t>geluisterd</a:t>
            </a:r>
            <a:r>
              <a:rPr lang="en-US" altLang="nl-NL" dirty="0" smtClean="0"/>
              <a:t>, </a:t>
            </a:r>
            <a:r>
              <a:rPr lang="en-US" altLang="nl-NL" dirty="0" err="1" smtClean="0"/>
              <a:t>gekeken</a:t>
            </a:r>
            <a:r>
              <a:rPr lang="en-US" altLang="nl-NL" dirty="0" smtClean="0"/>
              <a:t> </a:t>
            </a:r>
            <a:r>
              <a:rPr lang="en-US" altLang="nl-NL" dirty="0" err="1" smtClean="0"/>
              <a:t>en</a:t>
            </a:r>
            <a:r>
              <a:rPr lang="en-US" altLang="nl-NL" dirty="0" smtClean="0"/>
              <a:t> </a:t>
            </a:r>
            <a:r>
              <a:rPr lang="en-US" altLang="nl-NL" dirty="0" err="1" smtClean="0"/>
              <a:t>gesimuleerd</a:t>
            </a:r>
            <a:r>
              <a:rPr lang="en-US" altLang="nl-NL" dirty="0" smtClean="0"/>
              <a:t>. </a:t>
            </a:r>
          </a:p>
          <a:p>
            <a:pPr marL="0" indent="0">
              <a:buNone/>
            </a:pPr>
            <a:endParaRPr lang="en-US" altLang="nl-NL" dirty="0"/>
          </a:p>
          <a:p>
            <a:pPr marL="0" indent="0">
              <a:buNone/>
            </a:pPr>
            <a:r>
              <a:rPr lang="en-US" altLang="nl-NL" dirty="0" smtClean="0"/>
              <a:t>Je </a:t>
            </a:r>
            <a:r>
              <a:rPr lang="en-US" altLang="nl-NL" dirty="0" err="1" smtClean="0"/>
              <a:t>weet</a:t>
            </a:r>
            <a:r>
              <a:rPr lang="en-US" altLang="nl-NL" dirty="0" smtClean="0"/>
              <a:t> nu </a:t>
            </a:r>
            <a:r>
              <a:rPr lang="en-US" altLang="nl-NL" dirty="0" err="1" smtClean="0"/>
              <a:t>voor</a:t>
            </a:r>
            <a:r>
              <a:rPr lang="en-US" altLang="nl-NL" dirty="0" smtClean="0"/>
              <a:t> </a:t>
            </a:r>
            <a:r>
              <a:rPr lang="en-US" altLang="nl-NL" dirty="0" err="1" smtClean="0"/>
              <a:t>wie</a:t>
            </a:r>
            <a:r>
              <a:rPr lang="en-US" altLang="nl-NL" dirty="0" smtClean="0"/>
              <a:t> je </a:t>
            </a:r>
            <a:r>
              <a:rPr lang="en-US" altLang="nl-NL" dirty="0" err="1" smtClean="0"/>
              <a:t>gaat</a:t>
            </a:r>
            <a:r>
              <a:rPr lang="en-US" altLang="nl-NL" dirty="0" smtClean="0"/>
              <a:t> </a:t>
            </a:r>
            <a:r>
              <a:rPr lang="en-US" altLang="nl-NL" dirty="0" err="1" smtClean="0"/>
              <a:t>ontwerpen</a:t>
            </a:r>
            <a:endParaRPr lang="en-US" altLang="nl-NL" dirty="0" smtClean="0"/>
          </a:p>
          <a:p>
            <a:pPr marL="0" indent="0">
              <a:buNone/>
            </a:pPr>
            <a:r>
              <a:rPr lang="en-US" altLang="nl-NL" dirty="0" smtClean="0"/>
              <a:t>en </a:t>
            </a:r>
            <a:r>
              <a:rPr lang="en-US" altLang="nl-NL" dirty="0" err="1" smtClean="0"/>
              <a:t>wat</a:t>
            </a:r>
            <a:r>
              <a:rPr lang="en-US" altLang="nl-NL" dirty="0" smtClean="0"/>
              <a:t> </a:t>
            </a:r>
            <a:r>
              <a:rPr lang="en-US" altLang="nl-NL" dirty="0" err="1" smtClean="0"/>
              <a:t>precies</a:t>
            </a:r>
            <a:r>
              <a:rPr lang="en-US" altLang="nl-NL" dirty="0" smtClean="0"/>
              <a:t> het </a:t>
            </a:r>
            <a:r>
              <a:rPr lang="en-US" altLang="nl-NL" dirty="0" err="1" smtClean="0"/>
              <a:t>probleem</a:t>
            </a:r>
            <a:r>
              <a:rPr lang="en-US" altLang="nl-NL" dirty="0" smtClean="0"/>
              <a:t> is.</a:t>
            </a:r>
          </a:p>
          <a:p>
            <a:pPr marL="0" indent="0">
              <a:buNone/>
            </a:pPr>
            <a:endParaRPr lang="en-US" altLang="nl-NL" dirty="0"/>
          </a:p>
          <a:p>
            <a:pPr marL="0" indent="0">
              <a:buNone/>
            </a:pPr>
            <a:r>
              <a:rPr lang="en-US" altLang="nl-NL" dirty="0" err="1" smtClean="0"/>
              <a:t>Wat</a:t>
            </a:r>
            <a:r>
              <a:rPr lang="en-US" altLang="nl-NL" dirty="0" smtClean="0"/>
              <a:t> is de </a:t>
            </a:r>
            <a:r>
              <a:rPr lang="en-US" altLang="nl-NL" dirty="0" err="1" smtClean="0"/>
              <a:t>volgende</a:t>
            </a:r>
            <a:r>
              <a:rPr lang="en-US" altLang="nl-NL" dirty="0" smtClean="0"/>
              <a:t> </a:t>
            </a:r>
            <a:r>
              <a:rPr lang="en-US" altLang="nl-NL" dirty="0" err="1" smtClean="0"/>
              <a:t>stap</a:t>
            </a:r>
            <a:r>
              <a:rPr lang="en-US" altLang="nl-NL" dirty="0" smtClean="0"/>
              <a:t> </a:t>
            </a:r>
            <a:r>
              <a:rPr lang="en-US" altLang="nl-NL" dirty="0" err="1" smtClean="0"/>
              <a:t>voor</a:t>
            </a:r>
            <a:r>
              <a:rPr lang="en-US" altLang="nl-NL" dirty="0" smtClean="0"/>
              <a:t> </a:t>
            </a:r>
            <a:r>
              <a:rPr lang="en-US" altLang="nl-NL" dirty="0" err="1" smtClean="0"/>
              <a:t>een</a:t>
            </a:r>
            <a:r>
              <a:rPr lang="en-US" altLang="nl-NL" dirty="0" smtClean="0"/>
              <a:t> </a:t>
            </a:r>
          </a:p>
          <a:p>
            <a:pPr marL="0" indent="0">
              <a:buNone/>
            </a:pPr>
            <a:r>
              <a:rPr lang="en-US" altLang="nl-NL" dirty="0" err="1" smtClean="0"/>
              <a:t>ontwerper</a:t>
            </a:r>
            <a:r>
              <a:rPr lang="en-US" altLang="nl-NL" dirty="0" smtClean="0"/>
              <a:t>?</a:t>
            </a:r>
            <a:endParaRPr lang="nl-NL" altLang="nl-NL" dirty="0" smtClean="0"/>
          </a:p>
        </p:txBody>
      </p:sp>
      <p:pic>
        <p:nvPicPr>
          <p:cNvPr id="15" name="Afbeelding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3005217" cy="3005217"/>
          </a:xfrm>
          <a:prstGeom prst="rect">
            <a:avLst/>
          </a:prstGeom>
        </p:spPr>
      </p:pic>
      <p:cxnSp>
        <p:nvCxnSpPr>
          <p:cNvPr id="3" name="Straight Arrow Connector 2"/>
          <p:cNvCxnSpPr/>
          <p:nvPr/>
        </p:nvCxnSpPr>
        <p:spPr bwMode="auto">
          <a:xfrm flipH="1">
            <a:off x="8100392" y="3235077"/>
            <a:ext cx="432048" cy="288032"/>
          </a:xfrm>
          <a:prstGeom prst="straightConnector1">
            <a:avLst/>
          </a:prstGeom>
          <a:solidFill>
            <a:schemeClr val="accent1"/>
          </a:solidFill>
          <a:ln w="28575" cap="flat" cmpd="sng" algn="ctr">
            <a:solidFill>
              <a:srgbClr val="00B0F0"/>
            </a:solidFill>
            <a:prstDash val="solid"/>
            <a:round/>
            <a:headEnd type="none" w="med" len="med"/>
            <a:tailEnd type="arrow"/>
          </a:ln>
          <a:effectLst/>
        </p:spPr>
      </p:cxnSp>
      <p:sp>
        <p:nvSpPr>
          <p:cNvPr id="4" name="TextBox 3"/>
          <p:cNvSpPr txBox="1"/>
          <p:nvPr/>
        </p:nvSpPr>
        <p:spPr>
          <a:xfrm>
            <a:off x="8532440" y="2924944"/>
            <a:ext cx="360040" cy="432048"/>
          </a:xfrm>
          <a:prstGeom prst="rect">
            <a:avLst/>
          </a:prstGeom>
          <a:noFill/>
        </p:spPr>
        <p:txBody>
          <a:bodyPr wrap="square" rtlCol="0">
            <a:spAutoFit/>
          </a:bodyPr>
          <a:lstStyle/>
          <a:p>
            <a:r>
              <a:rPr lang="en-GB" dirty="0" smtClean="0">
                <a:solidFill>
                  <a:srgbClr val="00B0F0"/>
                </a:solidFill>
              </a:rPr>
              <a:t>2</a:t>
            </a:r>
            <a:endParaRPr lang="nl-NL" dirty="0">
              <a:solidFill>
                <a:srgbClr val="00B0F0"/>
              </a:solidFill>
            </a:endParaRPr>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62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Introductieles</a:t>
            </a:r>
            <a:endParaRPr lang="en-US" altLang="nl-NL" sz="3200" b="1" dirty="0" smtClean="0">
              <a:solidFill>
                <a:schemeClr val="bg1">
                  <a:lumMod val="50000"/>
                </a:schemeClr>
              </a:solidFill>
            </a:endParaRPr>
          </a:p>
          <a:p>
            <a:pPr eaLnBrk="1" hangingPunct="1">
              <a:lnSpc>
                <a:spcPct val="150000"/>
              </a:lnSpc>
              <a:buClrTx/>
              <a:buNone/>
            </a:pPr>
            <a:r>
              <a:rPr lang="en-US" altLang="nl-NL" sz="2400" dirty="0" err="1" smtClean="0">
                <a:solidFill>
                  <a:schemeClr val="bg1">
                    <a:lumMod val="50000"/>
                  </a:schemeClr>
                </a:solidFill>
              </a:rPr>
              <a:t>Wat</a:t>
            </a:r>
            <a:r>
              <a:rPr lang="en-US" altLang="nl-NL" sz="2400" dirty="0" smtClean="0">
                <a:solidFill>
                  <a:schemeClr val="bg1">
                    <a:lumMod val="50000"/>
                  </a:schemeClr>
                </a:solidFill>
              </a:rPr>
              <a:t> is </a:t>
            </a:r>
            <a:r>
              <a:rPr lang="en-US" altLang="nl-NL" sz="2400" dirty="0" err="1" smtClean="0">
                <a:solidFill>
                  <a:schemeClr val="bg1">
                    <a:lumMod val="50000"/>
                  </a:schemeClr>
                </a:solidFill>
              </a:rPr>
              <a:t>Biomedisch</a:t>
            </a:r>
            <a:r>
              <a:rPr lang="en-US" altLang="nl-NL" sz="2400" dirty="0" smtClean="0">
                <a:solidFill>
                  <a:schemeClr val="bg1">
                    <a:lumMod val="50000"/>
                  </a:schemeClr>
                </a:solidFill>
              </a:rPr>
              <a:t> </a:t>
            </a:r>
            <a:r>
              <a:rPr lang="en-US" altLang="nl-NL" sz="2400" dirty="0" err="1" smtClean="0">
                <a:solidFill>
                  <a:schemeClr val="bg1">
                    <a:lumMod val="50000"/>
                  </a:schemeClr>
                </a:solidFill>
              </a:rPr>
              <a:t>Ontwerpen</a:t>
            </a:r>
            <a:r>
              <a:rPr lang="en-US" altLang="nl-NL" sz="2400" dirty="0" smtClean="0">
                <a:solidFill>
                  <a:schemeClr val="bg1">
                    <a:lumMod val="50000"/>
                  </a:schemeClr>
                </a:solidFill>
              </a:rPr>
              <a:t>? </a:t>
            </a:r>
            <a:endParaRPr lang="en-US" altLang="nl-NL" sz="2400" dirty="0">
              <a:solidFill>
                <a:schemeClr val="bg1">
                  <a:lumMod val="50000"/>
                </a:schemeClr>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0" y="0"/>
            <a:ext cx="9144000" cy="68781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nl-NL" sz="2200" b="0" i="0" u="none" strike="noStrike" cap="none" normalizeH="0" baseline="0" smtClean="0">
              <a:ln>
                <a:noFill/>
              </a:ln>
              <a:solidFill>
                <a:schemeClr val="tx1"/>
              </a:solidFill>
              <a:effectLst/>
              <a:latin typeface="Tahoma" pitchFamily="34" charset="0"/>
            </a:endParaRPr>
          </a:p>
        </p:txBody>
      </p:sp>
      <p:sp>
        <p:nvSpPr>
          <p:cNvPr id="8" name="Rectangle 6"/>
          <p:cNvSpPr txBox="1">
            <a:spLocks noChangeArrowheads="1"/>
          </p:cNvSpPr>
          <p:nvPr/>
        </p:nvSpPr>
        <p:spPr bwMode="auto">
          <a:xfrm>
            <a:off x="789818" y="2060847"/>
            <a:ext cx="7958646"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nSpc>
                <a:spcPct val="150000"/>
              </a:lnSpc>
              <a:buClr>
                <a:srgbClr val="F17D09"/>
              </a:buClr>
            </a:pPr>
            <a:endParaRPr lang="nl-NL" sz="24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791" y="0"/>
            <a:ext cx="2788716" cy="372067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9162" y="0"/>
            <a:ext cx="3441627" cy="3720679"/>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5865" r="7431"/>
          <a:stretch/>
        </p:blipFill>
        <p:spPr>
          <a:xfrm>
            <a:off x="168523" y="3911696"/>
            <a:ext cx="3943350" cy="296190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9493" y="3911696"/>
            <a:ext cx="4794995" cy="296647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135985" y="892177"/>
            <a:ext cx="3725614" cy="1931392"/>
          </a:xfrm>
          <a:prstGeom prst="rect">
            <a:avLst/>
          </a:prstGeom>
        </p:spPr>
      </p:pic>
    </p:spTree>
    <p:extLst>
      <p:ext uri="{BB962C8B-B14F-4D97-AF65-F5344CB8AC3E}">
        <p14:creationId xmlns:p14="http://schemas.microsoft.com/office/powerpoint/2010/main" val="487366772"/>
      </p:ext>
    </p:extLst>
  </p:cSld>
  <p:clrMapOvr>
    <a:masterClrMapping/>
  </p:clrMapOvr>
  <p:transition spd="slow"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smtClean="0">
                <a:solidFill>
                  <a:schemeClr val="bg1">
                    <a:lumMod val="50000"/>
                  </a:schemeClr>
                </a:solidFill>
              </a:rPr>
              <a:t>Introductie</a:t>
            </a:r>
          </a:p>
          <a:p>
            <a:pPr eaLnBrk="1" hangingPunct="1">
              <a:lnSpc>
                <a:spcPct val="150000"/>
              </a:lnSpc>
              <a:buClrTx/>
              <a:buNone/>
            </a:pPr>
            <a:r>
              <a:rPr lang="en-US" altLang="nl-NL" sz="2400" dirty="0" err="1" smtClean="0">
                <a:solidFill>
                  <a:srgbClr val="8DC642"/>
                </a:solidFill>
              </a:rPr>
              <a:t>Wat</a:t>
            </a:r>
            <a:r>
              <a:rPr lang="en-US" altLang="nl-NL" sz="2400" dirty="0" smtClean="0">
                <a:solidFill>
                  <a:srgbClr val="8DC642"/>
                </a:solidFill>
              </a:rPr>
              <a:t> is </a:t>
            </a:r>
            <a:r>
              <a:rPr lang="en-US" altLang="nl-NL" sz="2400" dirty="0" err="1" smtClean="0">
                <a:solidFill>
                  <a:srgbClr val="8DC642"/>
                </a:solidFill>
              </a:rPr>
              <a:t>Biomedisch</a:t>
            </a:r>
            <a:r>
              <a:rPr lang="en-US" altLang="nl-NL" sz="2400" dirty="0" smtClean="0">
                <a:solidFill>
                  <a:srgbClr val="8DC642"/>
                </a:solidFill>
              </a:rPr>
              <a:t> </a:t>
            </a:r>
            <a:r>
              <a:rPr lang="en-US" altLang="nl-NL" sz="2400" dirty="0" err="1" smtClean="0">
                <a:solidFill>
                  <a:srgbClr val="8DC642"/>
                </a:solidFill>
              </a:rPr>
              <a:t>Ontwerpen</a:t>
            </a:r>
            <a:r>
              <a:rPr lang="en-US" altLang="nl-NL" sz="2400" dirty="0" smtClean="0">
                <a:solidFill>
                  <a:srgbClr val="8DC642"/>
                </a:solidFill>
              </a:rPr>
              <a:t>? </a:t>
            </a:r>
            <a:endParaRPr lang="en-US" altLang="nl-NL" sz="2400" dirty="0">
              <a:solidFill>
                <a:srgbClr val="8DC642"/>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195858" y="5229200"/>
            <a:ext cx="8813389" cy="425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0">
              <a:lnSpc>
                <a:spcPct val="150000"/>
              </a:lnSpc>
              <a:buClr>
                <a:srgbClr val="F17D09"/>
              </a:buClr>
              <a:buNone/>
            </a:pPr>
            <a:r>
              <a:rPr lang="en-GB" sz="2400" b="1" dirty="0" err="1" smtClean="0"/>
              <a:t>Filmpje</a:t>
            </a:r>
            <a:r>
              <a:rPr lang="en-GB" sz="2400" b="1" dirty="0"/>
              <a:t>: </a:t>
            </a:r>
            <a:r>
              <a:rPr lang="en-GB" sz="2400" dirty="0" smtClean="0">
                <a:hlinkClick r:id="rId4"/>
              </a:rPr>
              <a:t>https</a:t>
            </a:r>
            <a:r>
              <a:rPr lang="en-GB" sz="2400" dirty="0">
                <a:hlinkClick r:id="rId4"/>
              </a:rPr>
              <a:t>://</a:t>
            </a:r>
            <a:r>
              <a:rPr lang="en-GB" sz="2400" dirty="0" smtClean="0">
                <a:hlinkClick r:id="rId4"/>
              </a:rPr>
              <a:t>www.youtube.com/watch?v=pKl079M656c</a:t>
            </a:r>
            <a:r>
              <a:rPr lang="en-GB" sz="2400" dirty="0" smtClean="0"/>
              <a:t> </a:t>
            </a:r>
            <a:endParaRPr lang="nl-NL"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2420888"/>
            <a:ext cx="4396060" cy="26569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5809" y="2420888"/>
            <a:ext cx="4287092" cy="2661766"/>
          </a:xfrm>
          <a:prstGeom prst="rect">
            <a:avLst/>
          </a:prstGeom>
        </p:spPr>
      </p:pic>
    </p:spTree>
    <p:extLst>
      <p:ext uri="{BB962C8B-B14F-4D97-AF65-F5344CB8AC3E}">
        <p14:creationId xmlns:p14="http://schemas.microsoft.com/office/powerpoint/2010/main" val="2568231526"/>
      </p:ext>
    </p:extLst>
  </p:cSld>
  <p:clrMapOvr>
    <a:masterClrMapping/>
  </p:clrMapOvr>
  <p:transition spd="slow"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smtClean="0">
                <a:solidFill>
                  <a:schemeClr val="bg1">
                    <a:lumMod val="50000"/>
                  </a:schemeClr>
                </a:solidFill>
              </a:rPr>
              <a:t>Introductie</a:t>
            </a:r>
          </a:p>
          <a:p>
            <a:pPr eaLnBrk="1" hangingPunct="1">
              <a:lnSpc>
                <a:spcPct val="150000"/>
              </a:lnSpc>
              <a:buClrTx/>
              <a:buNone/>
            </a:pPr>
            <a:r>
              <a:rPr lang="en-US" altLang="nl-NL" sz="2400" dirty="0" smtClean="0">
                <a:solidFill>
                  <a:srgbClr val="8DC642"/>
                </a:solidFill>
              </a:rPr>
              <a:t>Nog </a:t>
            </a:r>
            <a:r>
              <a:rPr lang="en-US" altLang="nl-NL" sz="2400" dirty="0" err="1" smtClean="0">
                <a:solidFill>
                  <a:srgbClr val="8DC642"/>
                </a:solidFill>
              </a:rPr>
              <a:t>meer</a:t>
            </a:r>
            <a:r>
              <a:rPr lang="en-US" altLang="nl-NL" sz="2400" dirty="0" smtClean="0">
                <a:solidFill>
                  <a:srgbClr val="8DC642"/>
                </a:solidFill>
              </a:rPr>
              <a:t> </a:t>
            </a:r>
            <a:r>
              <a:rPr lang="en-US" altLang="nl-NL" sz="2400" dirty="0" err="1" smtClean="0">
                <a:solidFill>
                  <a:srgbClr val="8DC642"/>
                </a:solidFill>
              </a:rPr>
              <a:t>voorbeelden</a:t>
            </a:r>
            <a:endParaRPr lang="en-US" altLang="nl-NL" sz="2400" dirty="0">
              <a:solidFill>
                <a:srgbClr val="8DC642"/>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789818" y="2060847"/>
            <a:ext cx="7958646"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nSpc>
                <a:spcPct val="150000"/>
              </a:lnSpc>
              <a:spcAft>
                <a:spcPts val="500"/>
              </a:spcAft>
              <a:buClr>
                <a:srgbClr val="8DC642"/>
              </a:buClr>
              <a:buFont typeface="Arial" panose="020B0604020202020204" pitchFamily="34" charset="0"/>
              <a:buChar char="•"/>
            </a:pPr>
            <a:r>
              <a:rPr lang="en-US" dirty="0" err="1" smtClean="0"/>
              <a:t>Bibian</a:t>
            </a:r>
            <a:r>
              <a:rPr lang="en-US" dirty="0" smtClean="0"/>
              <a:t> </a:t>
            </a:r>
            <a:r>
              <a:rPr lang="en-US" dirty="0" err="1"/>
              <a:t>Mentel</a:t>
            </a:r>
            <a:r>
              <a:rPr lang="en-US" dirty="0"/>
              <a:t>, </a:t>
            </a:r>
            <a:r>
              <a:rPr lang="en-US" dirty="0" err="1"/>
              <a:t>snowboardkampioene</a:t>
            </a:r>
            <a:r>
              <a:rPr lang="en-US" dirty="0"/>
              <a:t> met </a:t>
            </a:r>
            <a:r>
              <a:rPr lang="en-US" dirty="0" err="1"/>
              <a:t>amputatie</a:t>
            </a:r>
            <a:r>
              <a:rPr lang="en-US" dirty="0"/>
              <a:t> </a:t>
            </a:r>
          </a:p>
          <a:p>
            <a:pPr marL="0" indent="0">
              <a:lnSpc>
                <a:spcPct val="150000"/>
              </a:lnSpc>
              <a:spcAft>
                <a:spcPts val="500"/>
              </a:spcAft>
              <a:buClr>
                <a:srgbClr val="8DC642"/>
              </a:buClr>
              <a:buNone/>
            </a:pPr>
            <a:r>
              <a:rPr lang="nl-NL" dirty="0">
                <a:hlinkClick r:id="rId4"/>
              </a:rPr>
              <a:t>http://youtu.be/JkOCjimq9XA</a:t>
            </a:r>
            <a:r>
              <a:rPr lang="nl-NL" dirty="0"/>
              <a:t>   </a:t>
            </a:r>
          </a:p>
          <a:p>
            <a:pPr>
              <a:lnSpc>
                <a:spcPct val="150000"/>
              </a:lnSpc>
              <a:spcAft>
                <a:spcPts val="500"/>
              </a:spcAft>
              <a:buClr>
                <a:srgbClr val="8DC642"/>
              </a:buClr>
              <a:buFont typeface="Arial" panose="020B0604020202020204" pitchFamily="34" charset="0"/>
              <a:buChar char="•"/>
            </a:pPr>
            <a:r>
              <a:rPr lang="en-US" dirty="0" err="1" smtClean="0"/>
              <a:t>Elize</a:t>
            </a:r>
            <a:r>
              <a:rPr lang="en-US" dirty="0"/>
              <a:t>, 14 </a:t>
            </a:r>
            <a:r>
              <a:rPr lang="en-US" dirty="0" err="1"/>
              <a:t>jaar</a:t>
            </a:r>
            <a:r>
              <a:rPr lang="en-US" dirty="0"/>
              <a:t>, </a:t>
            </a:r>
            <a:r>
              <a:rPr lang="en-US" dirty="0" err="1"/>
              <a:t>heeft</a:t>
            </a:r>
            <a:r>
              <a:rPr lang="en-US" dirty="0"/>
              <a:t> </a:t>
            </a:r>
            <a:r>
              <a:rPr lang="en-US" dirty="0" err="1" smtClean="0"/>
              <a:t>reuma</a:t>
            </a:r>
            <a:endParaRPr lang="en-US" dirty="0" smtClean="0"/>
          </a:p>
          <a:p>
            <a:pPr marL="0" indent="0">
              <a:lnSpc>
                <a:spcPct val="150000"/>
              </a:lnSpc>
              <a:spcAft>
                <a:spcPts val="500"/>
              </a:spcAft>
              <a:buClr>
                <a:srgbClr val="8DC642"/>
              </a:buClr>
              <a:buNone/>
            </a:pPr>
            <a:r>
              <a:rPr lang="nl-NL" dirty="0" smtClean="0">
                <a:hlinkClick r:id="rId5"/>
              </a:rPr>
              <a:t>http</a:t>
            </a:r>
            <a:r>
              <a:rPr lang="nl-NL" dirty="0">
                <a:hlinkClick r:id="rId5"/>
              </a:rPr>
              <a:t>://youtu.be/S90E7dqu7X8</a:t>
            </a:r>
            <a:r>
              <a:rPr lang="nl-NL" dirty="0"/>
              <a:t> </a:t>
            </a:r>
            <a:endParaRPr lang="en-US" dirty="0"/>
          </a:p>
          <a:p>
            <a:pPr>
              <a:lnSpc>
                <a:spcPct val="150000"/>
              </a:lnSpc>
              <a:buClr>
                <a:srgbClr val="8DC642"/>
              </a:buClr>
            </a:pPr>
            <a:r>
              <a:rPr lang="en-GB" dirty="0" err="1" smtClean="0"/>
              <a:t>Mileha</a:t>
            </a:r>
            <a:r>
              <a:rPr lang="en-GB" dirty="0" smtClean="0"/>
              <a:t> </a:t>
            </a:r>
            <a:r>
              <a:rPr lang="en-GB" dirty="0" err="1" smtClean="0"/>
              <a:t>Soneji</a:t>
            </a:r>
            <a:r>
              <a:rPr lang="en-GB" dirty="0" smtClean="0"/>
              <a:t> </a:t>
            </a:r>
            <a:r>
              <a:rPr lang="en-GB" dirty="0" err="1" smtClean="0"/>
              <a:t>ontwerpt</a:t>
            </a:r>
            <a:r>
              <a:rPr lang="en-GB" dirty="0" smtClean="0"/>
              <a:t> </a:t>
            </a:r>
            <a:r>
              <a:rPr lang="en-GB" dirty="0" err="1" smtClean="0"/>
              <a:t>voor</a:t>
            </a:r>
            <a:r>
              <a:rPr lang="en-GB" dirty="0" smtClean="0"/>
              <a:t> </a:t>
            </a:r>
            <a:r>
              <a:rPr lang="en-GB" dirty="0" err="1" smtClean="0"/>
              <a:t>haar</a:t>
            </a:r>
            <a:r>
              <a:rPr lang="en-GB" dirty="0" smtClean="0"/>
              <a:t> </a:t>
            </a:r>
            <a:r>
              <a:rPr lang="en-GB" dirty="0" err="1" smtClean="0"/>
              <a:t>oom</a:t>
            </a:r>
            <a:r>
              <a:rPr lang="en-GB" dirty="0" smtClean="0"/>
              <a:t> met Parkinson</a:t>
            </a:r>
          </a:p>
          <a:p>
            <a:pPr marL="0" indent="0">
              <a:lnSpc>
                <a:spcPct val="150000"/>
              </a:lnSpc>
              <a:buClr>
                <a:srgbClr val="8DC642"/>
              </a:buClr>
              <a:buNone/>
            </a:pPr>
            <a:r>
              <a:rPr lang="en-GB" dirty="0">
                <a:hlinkClick r:id="rId6"/>
              </a:rPr>
              <a:t>https://</a:t>
            </a:r>
            <a:r>
              <a:rPr lang="en-GB" dirty="0" smtClean="0">
                <a:hlinkClick r:id="rId6"/>
              </a:rPr>
              <a:t>youtu.be/d-cY_VZtB7k</a:t>
            </a:r>
            <a:r>
              <a:rPr lang="en-GB" dirty="0" smtClean="0"/>
              <a:t> </a:t>
            </a:r>
          </a:p>
          <a:p>
            <a:pPr>
              <a:lnSpc>
                <a:spcPct val="150000"/>
              </a:lnSpc>
              <a:buClr>
                <a:srgbClr val="8DC642"/>
              </a:buClr>
              <a:buFont typeface="Arial" panose="020B0604020202020204" pitchFamily="34" charset="0"/>
              <a:buChar char="•"/>
            </a:pPr>
            <a:r>
              <a:rPr lang="en-US" b="1" dirty="0" err="1"/>
              <a:t>Discussie</a:t>
            </a:r>
            <a:r>
              <a:rPr lang="en-US" b="1" dirty="0"/>
              <a:t> in de </a:t>
            </a:r>
            <a:r>
              <a:rPr lang="en-US" b="1" dirty="0" err="1"/>
              <a:t>klas</a:t>
            </a:r>
            <a:r>
              <a:rPr lang="en-US" b="1" dirty="0"/>
              <a:t>: </a:t>
            </a:r>
            <a:r>
              <a:rPr lang="en-US" dirty="0" smtClean="0"/>
              <a:t>Ken </a:t>
            </a:r>
            <a:r>
              <a:rPr lang="en-US" dirty="0" err="1"/>
              <a:t>jij</a:t>
            </a:r>
            <a:r>
              <a:rPr lang="en-US" dirty="0"/>
              <a:t> </a:t>
            </a:r>
            <a:r>
              <a:rPr lang="en-US" dirty="0" err="1"/>
              <a:t>iemand</a:t>
            </a:r>
            <a:r>
              <a:rPr lang="en-US" dirty="0"/>
              <a:t> met </a:t>
            </a:r>
            <a:r>
              <a:rPr lang="en-US" dirty="0" err="1"/>
              <a:t>een</a:t>
            </a:r>
            <a:r>
              <a:rPr lang="en-US" dirty="0"/>
              <a:t> </a:t>
            </a:r>
            <a:r>
              <a:rPr lang="en-US" dirty="0" err="1"/>
              <a:t>beperking</a:t>
            </a:r>
            <a:r>
              <a:rPr lang="en-US" dirty="0"/>
              <a:t>? Hoe is het </a:t>
            </a:r>
            <a:r>
              <a:rPr lang="en-US" dirty="0" err="1"/>
              <a:t>voor</a:t>
            </a:r>
            <a:r>
              <a:rPr lang="en-US" dirty="0"/>
              <a:t> die </a:t>
            </a:r>
            <a:r>
              <a:rPr lang="en-US" dirty="0" err="1"/>
              <a:t>persoon</a:t>
            </a:r>
            <a:r>
              <a:rPr lang="en-US" dirty="0"/>
              <a:t>?</a:t>
            </a:r>
            <a:endParaRPr lang="nl-NL" dirty="0"/>
          </a:p>
          <a:p>
            <a:pPr marL="0" indent="0">
              <a:lnSpc>
                <a:spcPct val="150000"/>
              </a:lnSpc>
              <a:buClr>
                <a:srgbClr val="F17D09"/>
              </a:buClr>
              <a:buNone/>
            </a:pPr>
            <a:endParaRPr lang="en-GB" dirty="0" smtClean="0"/>
          </a:p>
        </p:txBody>
      </p:sp>
    </p:spTree>
    <p:extLst>
      <p:ext uri="{BB962C8B-B14F-4D97-AF65-F5344CB8AC3E}">
        <p14:creationId xmlns:p14="http://schemas.microsoft.com/office/powerpoint/2010/main" val="3335160134"/>
      </p:ext>
    </p:extLst>
  </p:cSld>
  <p:clrMapOvr>
    <a:masterClrMapping/>
  </p:clrMapOvr>
  <p:transition spd="slow"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smtClean="0">
                <a:solidFill>
                  <a:schemeClr val="bg1">
                    <a:lumMod val="50000"/>
                  </a:schemeClr>
                </a:solidFill>
              </a:rPr>
              <a:t>Hoe </a:t>
            </a:r>
            <a:r>
              <a:rPr lang="en-US" altLang="nl-NL" sz="3200" b="1" dirty="0" err="1" smtClean="0">
                <a:solidFill>
                  <a:schemeClr val="bg1">
                    <a:lumMod val="50000"/>
                  </a:schemeClr>
                </a:solidFill>
              </a:rPr>
              <a:t>werkt</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een</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ontwerper</a:t>
            </a:r>
            <a:endParaRPr lang="en-US" altLang="nl-NL" sz="3200" b="1" dirty="0" smtClean="0">
              <a:solidFill>
                <a:schemeClr val="bg1">
                  <a:lumMod val="50000"/>
                </a:schemeClr>
              </a:solidFill>
            </a:endParaRPr>
          </a:p>
          <a:p>
            <a:pPr eaLnBrk="1" hangingPunct="1">
              <a:lnSpc>
                <a:spcPct val="150000"/>
              </a:lnSpc>
              <a:buClrTx/>
              <a:buNone/>
            </a:pPr>
            <a:r>
              <a:rPr lang="en-US" altLang="nl-NL" sz="2400" dirty="0" err="1" smtClean="0">
                <a:solidFill>
                  <a:srgbClr val="8DC642"/>
                </a:solidFill>
              </a:rPr>
              <a:t>Volgens</a:t>
            </a:r>
            <a:r>
              <a:rPr lang="en-US" altLang="nl-NL" sz="2400" dirty="0" smtClean="0">
                <a:solidFill>
                  <a:srgbClr val="8DC642"/>
                </a:solidFill>
              </a:rPr>
              <a:t> </a:t>
            </a:r>
            <a:r>
              <a:rPr lang="en-US" altLang="nl-NL" sz="2400" dirty="0" err="1" smtClean="0">
                <a:solidFill>
                  <a:srgbClr val="8DC642"/>
                </a:solidFill>
              </a:rPr>
              <a:t>een</a:t>
            </a:r>
            <a:r>
              <a:rPr lang="en-US" altLang="nl-NL" sz="2400" dirty="0" smtClean="0">
                <a:solidFill>
                  <a:srgbClr val="8DC642"/>
                </a:solidFill>
              </a:rPr>
              <a:t> </a:t>
            </a:r>
            <a:r>
              <a:rPr lang="en-US" altLang="nl-NL" sz="2400" dirty="0" err="1" smtClean="0">
                <a:solidFill>
                  <a:srgbClr val="8DC642"/>
                </a:solidFill>
              </a:rPr>
              <a:t>ontwerpcyclus</a:t>
            </a:r>
            <a:endParaRPr lang="en-US" altLang="nl-NL" sz="2400" dirty="0" smtClean="0">
              <a:solidFill>
                <a:srgbClr val="8DC642"/>
              </a:solidFill>
            </a:endParaRP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251520" y="2079947"/>
            <a:ext cx="7958646"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385763" lvl="1" indent="0">
              <a:lnSpc>
                <a:spcPct val="150000"/>
              </a:lnSpc>
              <a:buNone/>
            </a:pPr>
            <a:r>
              <a:rPr lang="en-US" sz="2000" dirty="0" smtClean="0"/>
              <a:t>1</a:t>
            </a:r>
            <a:r>
              <a:rPr lang="en-US" sz="2000" dirty="0"/>
              <a:t>. </a:t>
            </a:r>
            <a:r>
              <a:rPr lang="en-US" sz="2000" dirty="0" err="1"/>
              <a:t>Wat</a:t>
            </a:r>
            <a:r>
              <a:rPr lang="en-US" sz="2000" dirty="0"/>
              <a:t> is het </a:t>
            </a:r>
            <a:r>
              <a:rPr lang="en-US" sz="2000" dirty="0" err="1" smtClean="0"/>
              <a:t>probleem</a:t>
            </a:r>
            <a:r>
              <a:rPr lang="en-US" sz="2000" dirty="0" smtClean="0"/>
              <a:t> nu </a:t>
            </a:r>
            <a:r>
              <a:rPr lang="en-US" sz="2000" dirty="0" err="1" smtClean="0"/>
              <a:t>echt</a:t>
            </a:r>
            <a:r>
              <a:rPr lang="en-US" sz="2000" dirty="0" smtClean="0"/>
              <a:t>? </a:t>
            </a:r>
            <a:endParaRPr lang="en-US" sz="2000" dirty="0"/>
          </a:p>
          <a:p>
            <a:pPr marL="385763" lvl="1" indent="0">
              <a:lnSpc>
                <a:spcPct val="150000"/>
              </a:lnSpc>
              <a:buNone/>
            </a:pPr>
            <a:r>
              <a:rPr lang="en-US" sz="2000" dirty="0"/>
              <a:t>2. </a:t>
            </a:r>
            <a:r>
              <a:rPr lang="en-US" sz="2000" dirty="0" err="1"/>
              <a:t>Ideeën</a:t>
            </a:r>
            <a:r>
              <a:rPr lang="en-US" sz="2000" dirty="0"/>
              <a:t> </a:t>
            </a:r>
            <a:r>
              <a:rPr lang="en-US" sz="2000" dirty="0" err="1" smtClean="0"/>
              <a:t>verzinnen</a:t>
            </a:r>
            <a:r>
              <a:rPr lang="en-US" sz="2000" dirty="0" smtClean="0"/>
              <a:t> </a:t>
            </a:r>
            <a:r>
              <a:rPr lang="en-US" sz="2000" dirty="0" err="1" smtClean="0"/>
              <a:t>en</a:t>
            </a:r>
            <a:r>
              <a:rPr lang="en-US" sz="2000" dirty="0" smtClean="0"/>
              <a:t> </a:t>
            </a:r>
            <a:r>
              <a:rPr lang="en-US" sz="2000" dirty="0" err="1" smtClean="0"/>
              <a:t>selecteren</a:t>
            </a:r>
            <a:endParaRPr lang="en-US" sz="2000" dirty="0"/>
          </a:p>
          <a:p>
            <a:pPr marL="385763" lvl="1" indent="0">
              <a:lnSpc>
                <a:spcPct val="150000"/>
              </a:lnSpc>
              <a:buNone/>
            </a:pPr>
            <a:r>
              <a:rPr lang="en-US" sz="2000" dirty="0"/>
              <a:t>3. Concept </a:t>
            </a:r>
            <a:r>
              <a:rPr lang="en-US" sz="2000" dirty="0" err="1"/>
              <a:t>uitwerken</a:t>
            </a:r>
            <a:r>
              <a:rPr lang="en-US" sz="2000" dirty="0"/>
              <a:t> </a:t>
            </a:r>
            <a:r>
              <a:rPr lang="en-US" sz="2000" dirty="0" err="1"/>
              <a:t>en</a:t>
            </a:r>
            <a:r>
              <a:rPr lang="en-US" sz="2000" dirty="0"/>
              <a:t> </a:t>
            </a:r>
            <a:r>
              <a:rPr lang="en-US" sz="2000" dirty="0" err="1"/>
              <a:t>selecteren</a:t>
            </a:r>
            <a:r>
              <a:rPr lang="en-US" sz="2000" dirty="0"/>
              <a:t> (</a:t>
            </a:r>
            <a:r>
              <a:rPr lang="en-US" sz="2000" dirty="0" err="1"/>
              <a:t>schets</a:t>
            </a:r>
            <a:r>
              <a:rPr lang="en-US" sz="2000" dirty="0"/>
              <a:t>)</a:t>
            </a:r>
          </a:p>
          <a:p>
            <a:pPr marL="385763" lvl="1" indent="0">
              <a:lnSpc>
                <a:spcPct val="150000"/>
              </a:lnSpc>
              <a:buNone/>
            </a:pPr>
            <a:r>
              <a:rPr lang="en-US" sz="2000" dirty="0"/>
              <a:t>4. </a:t>
            </a:r>
            <a:r>
              <a:rPr lang="en-US" sz="2000" dirty="0" err="1"/>
              <a:t>Maken</a:t>
            </a:r>
            <a:r>
              <a:rPr lang="en-US" sz="2000" dirty="0"/>
              <a:t> van </a:t>
            </a:r>
            <a:r>
              <a:rPr lang="en-US" sz="2000" dirty="0" smtClean="0"/>
              <a:t>het </a:t>
            </a:r>
            <a:r>
              <a:rPr lang="en-US" sz="2000" dirty="0" err="1" smtClean="0"/>
              <a:t>hulpmiddel</a:t>
            </a:r>
            <a:endParaRPr lang="en-US" sz="2000" dirty="0"/>
          </a:p>
          <a:p>
            <a:pPr marL="385763" lvl="1" indent="0">
              <a:lnSpc>
                <a:spcPct val="150000"/>
              </a:lnSpc>
              <a:buNone/>
            </a:pPr>
            <a:r>
              <a:rPr lang="en-US" sz="2000" dirty="0"/>
              <a:t>5. </a:t>
            </a:r>
            <a:r>
              <a:rPr lang="en-US" sz="2000" dirty="0" err="1"/>
              <a:t>Testen</a:t>
            </a:r>
            <a:r>
              <a:rPr lang="en-US" sz="2000" dirty="0"/>
              <a:t> of het </a:t>
            </a:r>
            <a:r>
              <a:rPr lang="en-US" sz="2000" dirty="0" err="1"/>
              <a:t>hulpmiddel</a:t>
            </a:r>
            <a:r>
              <a:rPr lang="en-US" sz="2000" dirty="0"/>
              <a:t> </a:t>
            </a:r>
            <a:r>
              <a:rPr lang="en-US" sz="2000" dirty="0" err="1"/>
              <a:t>goed</a:t>
            </a:r>
            <a:r>
              <a:rPr lang="en-US" sz="2000" dirty="0"/>
              <a:t> </a:t>
            </a:r>
            <a:r>
              <a:rPr lang="en-US" sz="2000" dirty="0" err="1"/>
              <a:t>werkt</a:t>
            </a:r>
            <a:endParaRPr lang="en-US" sz="2000" dirty="0"/>
          </a:p>
          <a:p>
            <a:pPr marL="385763" lvl="1" indent="0">
              <a:lnSpc>
                <a:spcPct val="150000"/>
              </a:lnSpc>
              <a:buNone/>
            </a:pPr>
            <a:r>
              <a:rPr lang="en-US" sz="2000" dirty="0"/>
              <a:t>6. </a:t>
            </a:r>
            <a:r>
              <a:rPr lang="en-US" sz="2000" dirty="0" err="1"/>
              <a:t>Presenteren</a:t>
            </a:r>
            <a:r>
              <a:rPr lang="en-US" sz="2000" dirty="0"/>
              <a:t> </a:t>
            </a:r>
          </a:p>
          <a:p>
            <a:pPr marL="385763" lvl="1" indent="0">
              <a:lnSpc>
                <a:spcPct val="150000"/>
              </a:lnSpc>
              <a:buNone/>
            </a:pPr>
            <a:endParaRPr lang="en-US" sz="2000" b="1" dirty="0" smtClean="0"/>
          </a:p>
          <a:p>
            <a:pPr marL="385763" lvl="1" indent="0">
              <a:lnSpc>
                <a:spcPct val="150000"/>
              </a:lnSpc>
              <a:buNone/>
            </a:pPr>
            <a:r>
              <a:rPr lang="en-US" sz="2000" b="1" dirty="0" err="1" smtClean="0"/>
              <a:t>Dat</a:t>
            </a:r>
            <a:r>
              <a:rPr lang="en-US" sz="2000" b="1" dirty="0" smtClean="0"/>
              <a:t> </a:t>
            </a:r>
            <a:r>
              <a:rPr lang="en-US" sz="2000" b="1" dirty="0" err="1" smtClean="0"/>
              <a:t>kunnen</a:t>
            </a:r>
            <a:r>
              <a:rPr lang="en-US" sz="2000" b="1" dirty="0" smtClean="0"/>
              <a:t> </a:t>
            </a:r>
            <a:r>
              <a:rPr lang="en-US" sz="2000" b="1" dirty="0" err="1" smtClean="0"/>
              <a:t>jullie</a:t>
            </a:r>
            <a:r>
              <a:rPr lang="en-US" sz="2000" b="1" dirty="0"/>
              <a:t> </a:t>
            </a:r>
            <a:r>
              <a:rPr lang="en-US" sz="2000" b="1" dirty="0" err="1" smtClean="0"/>
              <a:t>ook</a:t>
            </a:r>
            <a:r>
              <a:rPr lang="en-US" sz="2000" b="1" dirty="0"/>
              <a:t>!</a:t>
            </a:r>
          </a:p>
        </p:txBody>
      </p:sp>
      <p:pic>
        <p:nvPicPr>
          <p:cNvPr id="5"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0739" y="1772820"/>
            <a:ext cx="3293260" cy="3293260"/>
          </a:xfrm>
          <a:prstGeom prst="rect">
            <a:avLst/>
          </a:prstGeom>
        </p:spPr>
      </p:pic>
    </p:spTree>
    <p:extLst>
      <p:ext uri="{BB962C8B-B14F-4D97-AF65-F5344CB8AC3E}">
        <p14:creationId xmlns:p14="http://schemas.microsoft.com/office/powerpoint/2010/main" val="3324860775"/>
      </p:ext>
    </p:extLst>
  </p:cSld>
  <p:clrMapOvr>
    <a:masterClrMapping/>
  </p:clrMapOvr>
  <p:transition spd="slow"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smtClean="0">
                <a:solidFill>
                  <a:schemeClr val="bg1">
                    <a:lumMod val="50000"/>
                  </a:schemeClr>
                </a:solidFill>
              </a:rPr>
              <a:t>Hoe </a:t>
            </a:r>
            <a:r>
              <a:rPr lang="en-US" altLang="nl-NL" sz="3200" b="1" dirty="0" err="1" smtClean="0">
                <a:solidFill>
                  <a:schemeClr val="bg1">
                    <a:lumMod val="50000"/>
                  </a:schemeClr>
                </a:solidFill>
              </a:rPr>
              <a:t>werkt</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een</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ontwerper</a:t>
            </a:r>
            <a:endParaRPr lang="en-US" altLang="nl-NL" sz="3200" b="1" dirty="0" smtClean="0">
              <a:solidFill>
                <a:schemeClr val="bg1">
                  <a:lumMod val="50000"/>
                </a:schemeClr>
              </a:solidFill>
            </a:endParaRPr>
          </a:p>
          <a:p>
            <a:pPr eaLnBrk="1" hangingPunct="1">
              <a:lnSpc>
                <a:spcPct val="150000"/>
              </a:lnSpc>
              <a:buClrTx/>
              <a:buNone/>
            </a:pPr>
            <a:r>
              <a:rPr lang="en-US" altLang="nl-NL" sz="2400" dirty="0" err="1" smtClean="0">
                <a:solidFill>
                  <a:srgbClr val="8DC642"/>
                </a:solidFill>
              </a:rPr>
              <a:t>Biomedisch</a:t>
            </a:r>
            <a:r>
              <a:rPr lang="en-US" altLang="nl-NL" sz="2400" dirty="0" smtClean="0">
                <a:solidFill>
                  <a:srgbClr val="8DC642"/>
                </a:solidFill>
              </a:rPr>
              <a:t> </a:t>
            </a:r>
            <a:r>
              <a:rPr lang="en-US" altLang="nl-NL" sz="2400" dirty="0" err="1" smtClean="0">
                <a:solidFill>
                  <a:srgbClr val="8DC642"/>
                </a:solidFill>
              </a:rPr>
              <a:t>Ontwerpen</a:t>
            </a:r>
            <a:r>
              <a:rPr lang="en-US" altLang="nl-NL" sz="2400" dirty="0" smtClean="0">
                <a:solidFill>
                  <a:srgbClr val="8DC642"/>
                </a:solidFill>
              </a:rPr>
              <a:t> in de </a:t>
            </a:r>
            <a:r>
              <a:rPr lang="en-US" altLang="nl-NL" sz="2400" dirty="0" err="1" smtClean="0">
                <a:solidFill>
                  <a:srgbClr val="8DC642"/>
                </a:solidFill>
              </a:rPr>
              <a:t>klas</a:t>
            </a:r>
            <a:r>
              <a:rPr lang="en-US" altLang="nl-NL" sz="2400" dirty="0" smtClean="0">
                <a:solidFill>
                  <a:srgbClr val="8DC642"/>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564905"/>
            <a:ext cx="1680000" cy="2520000"/>
          </a:xfrm>
          <a:prstGeom prst="rect">
            <a:avLst/>
          </a:prstGeom>
          <a:ln w="38100">
            <a:solidFill>
              <a:srgbClr val="8DC642"/>
            </a:solidFill>
          </a:ln>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1592" r="23301"/>
          <a:stretch/>
        </p:blipFill>
        <p:spPr>
          <a:xfrm>
            <a:off x="1936178" y="2564905"/>
            <a:ext cx="1771726" cy="2520000"/>
          </a:xfrm>
          <a:prstGeom prst="rect">
            <a:avLst/>
          </a:prstGeom>
          <a:ln w="38100">
            <a:solidFill>
              <a:srgbClr val="00B0F0"/>
            </a:solid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8439" y="2564905"/>
            <a:ext cx="1803681" cy="2520000"/>
          </a:xfrm>
          <a:prstGeom prst="rect">
            <a:avLst/>
          </a:prstGeom>
          <a:ln w="38100">
            <a:solidFill>
              <a:srgbClr val="854B9D"/>
            </a:solid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1797" r="14719"/>
          <a:stretch/>
        </p:blipFill>
        <p:spPr>
          <a:xfrm>
            <a:off x="5775435" y="2565184"/>
            <a:ext cx="1388853" cy="2520000"/>
          </a:xfrm>
          <a:prstGeom prst="rect">
            <a:avLst/>
          </a:prstGeom>
          <a:ln w="38100">
            <a:solidFill>
              <a:srgbClr val="F58320"/>
            </a:solidFill>
          </a:ln>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2565184"/>
            <a:ext cx="1732915" cy="2520000"/>
          </a:xfrm>
          <a:prstGeom prst="rect">
            <a:avLst/>
          </a:prstGeom>
          <a:ln w="38100">
            <a:solidFill>
              <a:srgbClr val="FDBA2A"/>
            </a:solidFill>
          </a:ln>
        </p:spPr>
      </p:pic>
      <p:sp>
        <p:nvSpPr>
          <p:cNvPr id="18" name="Rectangle 6"/>
          <p:cNvSpPr txBox="1">
            <a:spLocks noChangeArrowheads="1"/>
          </p:cNvSpPr>
          <p:nvPr/>
        </p:nvSpPr>
        <p:spPr bwMode="auto">
          <a:xfrm>
            <a:off x="0" y="5087450"/>
            <a:ext cx="230854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161924">
              <a:lnSpc>
                <a:spcPct val="150000"/>
              </a:lnSpc>
              <a:buNone/>
            </a:pPr>
            <a:r>
              <a:rPr lang="en-US" sz="1200" b="1" dirty="0" smtClean="0">
                <a:solidFill>
                  <a:srgbClr val="8DC642"/>
                </a:solidFill>
              </a:rPr>
              <a:t>Hoe is </a:t>
            </a:r>
            <a:r>
              <a:rPr lang="en-US" sz="1200" b="1" dirty="0" err="1" smtClean="0">
                <a:solidFill>
                  <a:srgbClr val="8DC642"/>
                </a:solidFill>
              </a:rPr>
              <a:t>dat</a:t>
            </a:r>
            <a:r>
              <a:rPr lang="en-US" sz="1200" b="1" dirty="0" smtClean="0">
                <a:solidFill>
                  <a:srgbClr val="8DC642"/>
                </a:solidFill>
              </a:rPr>
              <a:t> nu met 1 arm? </a:t>
            </a:r>
            <a:endParaRPr lang="en-US" sz="1200" b="1" dirty="0">
              <a:solidFill>
                <a:srgbClr val="8DC642"/>
              </a:solidFill>
            </a:endParaRPr>
          </a:p>
        </p:txBody>
      </p:sp>
      <p:sp>
        <p:nvSpPr>
          <p:cNvPr id="19" name="Rectangle 6"/>
          <p:cNvSpPr txBox="1">
            <a:spLocks noChangeArrowheads="1"/>
          </p:cNvSpPr>
          <p:nvPr/>
        </p:nvSpPr>
        <p:spPr bwMode="auto">
          <a:xfrm>
            <a:off x="1835696" y="2132856"/>
            <a:ext cx="30104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161924">
              <a:lnSpc>
                <a:spcPct val="150000"/>
              </a:lnSpc>
              <a:buNone/>
            </a:pPr>
            <a:r>
              <a:rPr lang="en-US" sz="1200" b="1" dirty="0" err="1" smtClean="0">
                <a:solidFill>
                  <a:srgbClr val="00B0F0"/>
                </a:solidFill>
              </a:rPr>
              <a:t>Zoveel</a:t>
            </a:r>
            <a:r>
              <a:rPr lang="en-US" sz="1200" b="1" dirty="0" smtClean="0">
                <a:solidFill>
                  <a:srgbClr val="00B0F0"/>
                </a:solidFill>
              </a:rPr>
              <a:t> </a:t>
            </a:r>
            <a:r>
              <a:rPr lang="en-US" sz="1200" b="1" dirty="0" err="1" smtClean="0">
                <a:solidFill>
                  <a:srgbClr val="00B0F0"/>
                </a:solidFill>
              </a:rPr>
              <a:t>mogelijk</a:t>
            </a:r>
            <a:r>
              <a:rPr lang="en-US" sz="1200" b="1" dirty="0">
                <a:solidFill>
                  <a:srgbClr val="00B0F0"/>
                </a:solidFill>
              </a:rPr>
              <a:t> </a:t>
            </a:r>
            <a:r>
              <a:rPr lang="en-US" sz="1200" b="1" dirty="0" err="1" smtClean="0">
                <a:solidFill>
                  <a:srgbClr val="00B0F0"/>
                </a:solidFill>
              </a:rPr>
              <a:t>ideeën</a:t>
            </a:r>
            <a:r>
              <a:rPr lang="en-US" sz="1200" b="1" dirty="0" smtClean="0">
                <a:solidFill>
                  <a:srgbClr val="00B0F0"/>
                </a:solidFill>
              </a:rPr>
              <a:t> </a:t>
            </a:r>
            <a:r>
              <a:rPr lang="en-US" sz="1200" b="1" dirty="0" err="1" smtClean="0">
                <a:solidFill>
                  <a:srgbClr val="00B0F0"/>
                </a:solidFill>
              </a:rPr>
              <a:t>verzinnen</a:t>
            </a:r>
            <a:endParaRPr lang="en-US" sz="1200" b="1" dirty="0">
              <a:solidFill>
                <a:srgbClr val="00B0F0"/>
              </a:solidFill>
            </a:endParaRPr>
          </a:p>
        </p:txBody>
      </p:sp>
      <p:sp>
        <p:nvSpPr>
          <p:cNvPr id="21" name="Rectangle 6"/>
          <p:cNvSpPr txBox="1">
            <a:spLocks noChangeArrowheads="1"/>
          </p:cNvSpPr>
          <p:nvPr/>
        </p:nvSpPr>
        <p:spPr bwMode="auto">
          <a:xfrm>
            <a:off x="3721792" y="5102730"/>
            <a:ext cx="30104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161924">
              <a:lnSpc>
                <a:spcPct val="150000"/>
              </a:lnSpc>
              <a:buNone/>
            </a:pPr>
            <a:r>
              <a:rPr lang="en-US" sz="1200" b="1" dirty="0" err="1" smtClean="0">
                <a:solidFill>
                  <a:srgbClr val="854B9D"/>
                </a:solidFill>
              </a:rPr>
              <a:t>Idee</a:t>
            </a:r>
            <a:r>
              <a:rPr lang="en-US" sz="1200" b="1" dirty="0" smtClean="0">
                <a:solidFill>
                  <a:srgbClr val="854B9D"/>
                </a:solidFill>
              </a:rPr>
              <a:t> </a:t>
            </a:r>
            <a:r>
              <a:rPr lang="en-US" sz="1200" b="1" dirty="0" err="1" smtClean="0">
                <a:solidFill>
                  <a:srgbClr val="854B9D"/>
                </a:solidFill>
              </a:rPr>
              <a:t>uitwerken</a:t>
            </a:r>
            <a:r>
              <a:rPr lang="en-US" sz="1200" b="1" dirty="0" smtClean="0">
                <a:solidFill>
                  <a:srgbClr val="854B9D"/>
                </a:solidFill>
              </a:rPr>
              <a:t> </a:t>
            </a:r>
            <a:r>
              <a:rPr lang="en-US" sz="1200" b="1" dirty="0" err="1" smtClean="0">
                <a:solidFill>
                  <a:srgbClr val="854B9D"/>
                </a:solidFill>
              </a:rPr>
              <a:t>en</a:t>
            </a:r>
            <a:r>
              <a:rPr lang="en-US" sz="1200" b="1" dirty="0" smtClean="0">
                <a:solidFill>
                  <a:srgbClr val="854B9D"/>
                </a:solidFill>
              </a:rPr>
              <a:t> prototype </a:t>
            </a:r>
            <a:r>
              <a:rPr lang="en-US" sz="1200" b="1" dirty="0" err="1" smtClean="0">
                <a:solidFill>
                  <a:srgbClr val="854B9D"/>
                </a:solidFill>
              </a:rPr>
              <a:t>maken</a:t>
            </a:r>
            <a:endParaRPr lang="en-US" sz="1200" b="1" dirty="0">
              <a:solidFill>
                <a:srgbClr val="854B9D"/>
              </a:solidFill>
            </a:endParaRPr>
          </a:p>
        </p:txBody>
      </p:sp>
      <p:sp>
        <p:nvSpPr>
          <p:cNvPr id="22" name="Rectangle 6"/>
          <p:cNvSpPr txBox="1">
            <a:spLocks noChangeArrowheads="1"/>
          </p:cNvSpPr>
          <p:nvPr/>
        </p:nvSpPr>
        <p:spPr bwMode="auto">
          <a:xfrm>
            <a:off x="5652120" y="2132856"/>
            <a:ext cx="30104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161924">
              <a:lnSpc>
                <a:spcPct val="150000"/>
              </a:lnSpc>
              <a:buNone/>
            </a:pPr>
            <a:r>
              <a:rPr lang="en-US" sz="1200" b="1" dirty="0" err="1" smtClean="0">
                <a:solidFill>
                  <a:srgbClr val="F58320"/>
                </a:solidFill>
              </a:rPr>
              <a:t>Testen</a:t>
            </a:r>
            <a:endParaRPr lang="en-US" sz="1200" b="1" dirty="0">
              <a:solidFill>
                <a:srgbClr val="F58320"/>
              </a:solidFill>
            </a:endParaRPr>
          </a:p>
        </p:txBody>
      </p:sp>
      <p:sp>
        <p:nvSpPr>
          <p:cNvPr id="23" name="Rectangle 6"/>
          <p:cNvSpPr txBox="1">
            <a:spLocks noChangeArrowheads="1"/>
          </p:cNvSpPr>
          <p:nvPr/>
        </p:nvSpPr>
        <p:spPr bwMode="auto">
          <a:xfrm>
            <a:off x="7284554" y="5085184"/>
            <a:ext cx="301044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marL="0" indent="-161924">
              <a:lnSpc>
                <a:spcPct val="150000"/>
              </a:lnSpc>
              <a:buNone/>
            </a:pPr>
            <a:r>
              <a:rPr lang="en-US" sz="1200" b="1" dirty="0" err="1" smtClean="0">
                <a:solidFill>
                  <a:srgbClr val="FDBA2A"/>
                </a:solidFill>
              </a:rPr>
              <a:t>Presenteren</a:t>
            </a:r>
            <a:endParaRPr lang="en-US" sz="1200" b="1" dirty="0">
              <a:solidFill>
                <a:srgbClr val="FDBA2A"/>
              </a:solidFill>
            </a:endParaRPr>
          </a:p>
        </p:txBody>
      </p:sp>
    </p:spTree>
    <p:extLst>
      <p:ext uri="{BB962C8B-B14F-4D97-AF65-F5344CB8AC3E}">
        <p14:creationId xmlns:p14="http://schemas.microsoft.com/office/powerpoint/2010/main" val="3412782725"/>
      </p:ext>
    </p:extLst>
  </p:cSld>
  <p:clrMapOvr>
    <a:masterClrMapping/>
  </p:clrMapOvr>
  <p:transition spd="slow"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ChangeArrowheads="1"/>
          </p:cNvSpPr>
          <p:nvPr/>
        </p:nvSpPr>
        <p:spPr bwMode="auto">
          <a:xfrm>
            <a:off x="637418" y="-27384"/>
            <a:ext cx="6310846" cy="208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gn="r" eaLnBrk="1" hangingPunct="1">
              <a:lnSpc>
                <a:spcPct val="100000"/>
              </a:lnSpc>
              <a:buClrTx/>
              <a:buFontTx/>
              <a:buNone/>
            </a:pPr>
            <a:endParaRPr lang="en-US" altLang="nl-NL" sz="3200" dirty="0" smtClean="0">
              <a:solidFill>
                <a:schemeClr val="bg1">
                  <a:lumMod val="50000"/>
                </a:schemeClr>
              </a:solidFill>
            </a:endParaRPr>
          </a:p>
          <a:p>
            <a:pPr eaLnBrk="1" hangingPunct="1">
              <a:lnSpc>
                <a:spcPct val="150000"/>
              </a:lnSpc>
              <a:buClrTx/>
              <a:buNone/>
            </a:pPr>
            <a:r>
              <a:rPr lang="en-US" altLang="nl-NL" sz="3200" b="1" dirty="0" err="1" smtClean="0">
                <a:solidFill>
                  <a:schemeClr val="bg1">
                    <a:lumMod val="50000"/>
                  </a:schemeClr>
                </a:solidFill>
              </a:rPr>
              <a:t>Stap</a:t>
            </a:r>
            <a:r>
              <a:rPr lang="en-US" altLang="nl-NL" sz="3200" b="1" dirty="0" smtClean="0">
                <a:solidFill>
                  <a:schemeClr val="bg1">
                    <a:lumMod val="50000"/>
                  </a:schemeClr>
                </a:solidFill>
              </a:rPr>
              <a:t> 1: </a:t>
            </a:r>
            <a:r>
              <a:rPr lang="en-US" altLang="nl-NL" sz="3200" b="1" dirty="0" err="1" smtClean="0">
                <a:solidFill>
                  <a:schemeClr val="bg1">
                    <a:lumMod val="50000"/>
                  </a:schemeClr>
                </a:solidFill>
              </a:rPr>
              <a:t>Probleem</a:t>
            </a:r>
            <a:r>
              <a:rPr lang="en-US" altLang="nl-NL" sz="3200" b="1" dirty="0" smtClean="0">
                <a:solidFill>
                  <a:schemeClr val="bg1">
                    <a:lumMod val="50000"/>
                  </a:schemeClr>
                </a:solidFill>
              </a:rPr>
              <a:t> </a:t>
            </a:r>
            <a:r>
              <a:rPr lang="en-US" altLang="nl-NL" sz="3200" b="1" dirty="0" err="1" smtClean="0">
                <a:solidFill>
                  <a:schemeClr val="bg1">
                    <a:lumMod val="50000"/>
                  </a:schemeClr>
                </a:solidFill>
              </a:rPr>
              <a:t>verkennen</a:t>
            </a:r>
            <a:r>
              <a:rPr lang="en-US" altLang="nl-NL" sz="3200" b="1" dirty="0" smtClean="0">
                <a:solidFill>
                  <a:schemeClr val="bg1">
                    <a:lumMod val="50000"/>
                  </a:schemeClr>
                </a:solidFill>
              </a:rPr>
              <a:t> </a:t>
            </a:r>
          </a:p>
          <a:p>
            <a:pPr eaLnBrk="1" hangingPunct="1">
              <a:lnSpc>
                <a:spcPct val="100000"/>
              </a:lnSpc>
              <a:buClrTx/>
              <a:buNone/>
            </a:pPr>
            <a:r>
              <a:rPr lang="en-US" altLang="nl-NL" sz="2400" b="1" dirty="0" smtClean="0">
                <a:solidFill>
                  <a:schemeClr val="bg1">
                    <a:lumMod val="50000"/>
                  </a:schemeClr>
                </a:solidFill>
              </a:rPr>
              <a:t> </a:t>
            </a:r>
            <a:endParaRPr lang="nl-NL" altLang="nl-NL" sz="24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237" y="-27383"/>
            <a:ext cx="2536762"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6"/>
          <p:cNvSpPr txBox="1">
            <a:spLocks noChangeArrowheads="1"/>
          </p:cNvSpPr>
          <p:nvPr/>
        </p:nvSpPr>
        <p:spPr bwMode="auto">
          <a:xfrm>
            <a:off x="637418" y="2079947"/>
            <a:ext cx="8327070" cy="38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5263" indent="-195263" eaLnBrk="0" hangingPunct="0">
              <a:lnSpc>
                <a:spcPts val="2500"/>
              </a:lnSpc>
              <a:buClr>
                <a:schemeClr val="bg2"/>
              </a:buClr>
              <a:buChar char="•"/>
              <a:defRPr sz="2000">
                <a:solidFill>
                  <a:schemeClr val="tx1"/>
                </a:solidFill>
                <a:latin typeface="Tahoma" pitchFamily="34" charset="0"/>
              </a:defRPr>
            </a:lvl1pPr>
            <a:lvl2pPr marL="742950" indent="-285750" eaLnBrk="0" hangingPunct="0">
              <a:lnSpc>
                <a:spcPts val="2500"/>
              </a:lnSpc>
              <a:buClr>
                <a:schemeClr val="bg2"/>
              </a:buClr>
              <a:buFont typeface="Times" pitchFamily="18" charset="0"/>
              <a:buChar char="•"/>
              <a:defRPr>
                <a:solidFill>
                  <a:schemeClr val="tx1"/>
                </a:solidFill>
                <a:latin typeface="Tahoma" pitchFamily="34" charset="0"/>
              </a:defRPr>
            </a:lvl2pPr>
            <a:lvl3pPr marL="1143000" indent="-228600" eaLnBrk="0" hangingPunct="0">
              <a:lnSpc>
                <a:spcPts val="2500"/>
              </a:lnSpc>
              <a:buClr>
                <a:schemeClr val="bg2"/>
              </a:buClr>
              <a:buFont typeface="Times" pitchFamily="18" charset="0"/>
              <a:buChar char="•"/>
              <a:defRPr sz="1600">
                <a:solidFill>
                  <a:schemeClr val="tx1"/>
                </a:solidFill>
                <a:latin typeface="Tahoma" pitchFamily="34" charset="0"/>
              </a:defRPr>
            </a:lvl3pPr>
            <a:lvl4pPr marL="1600200" indent="-228600" eaLnBrk="0" hangingPunct="0">
              <a:lnSpc>
                <a:spcPts val="2500"/>
              </a:lnSpc>
              <a:buClr>
                <a:schemeClr val="bg2"/>
              </a:buClr>
              <a:buFont typeface="Times" pitchFamily="18" charset="0"/>
              <a:buChar char="•"/>
              <a:defRPr sz="1400">
                <a:solidFill>
                  <a:schemeClr val="tx1"/>
                </a:solidFill>
                <a:latin typeface="Tahoma" pitchFamily="34" charset="0"/>
              </a:defRPr>
            </a:lvl4pPr>
            <a:lvl5pPr marL="2057400" indent="-228600" eaLnBrk="0" hangingPunct="0">
              <a:lnSpc>
                <a:spcPts val="2500"/>
              </a:lnSpc>
              <a:buClr>
                <a:schemeClr val="bg2"/>
              </a:buClr>
              <a:buChar char="•"/>
              <a:defRPr sz="1200">
                <a:solidFill>
                  <a:schemeClr val="tx1"/>
                </a:solidFill>
                <a:latin typeface="Tahoma" pitchFamily="34" charset="0"/>
              </a:defRPr>
            </a:lvl5pPr>
            <a:lvl6pPr marL="25146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6pPr>
            <a:lvl7pPr marL="29718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7pPr>
            <a:lvl8pPr marL="34290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8pPr>
            <a:lvl9pPr marL="3886200" indent="-228600" eaLnBrk="0" fontAlgn="base" hangingPunct="0">
              <a:lnSpc>
                <a:spcPts val="2500"/>
              </a:lnSpc>
              <a:spcBef>
                <a:spcPct val="0"/>
              </a:spcBef>
              <a:spcAft>
                <a:spcPct val="0"/>
              </a:spcAft>
              <a:buClr>
                <a:schemeClr val="bg2"/>
              </a:buClr>
              <a:buChar char="•"/>
              <a:defRPr sz="1200">
                <a:solidFill>
                  <a:schemeClr val="tx1"/>
                </a:solidFill>
                <a:latin typeface="Tahoma" pitchFamily="34" charset="0"/>
              </a:defRPr>
            </a:lvl9pPr>
          </a:lstStyle>
          <a:p>
            <a:pPr>
              <a:lnSpc>
                <a:spcPct val="150000"/>
              </a:lnSpc>
              <a:spcAft>
                <a:spcPts val="600"/>
              </a:spcAft>
              <a:buClr>
                <a:srgbClr val="8DC642"/>
              </a:buClr>
            </a:pPr>
            <a:r>
              <a:rPr lang="en-US" dirty="0" err="1"/>
              <a:t>Inleven</a:t>
            </a:r>
            <a:r>
              <a:rPr lang="en-US" dirty="0"/>
              <a:t> </a:t>
            </a:r>
            <a:r>
              <a:rPr lang="en-US" dirty="0" err="1"/>
              <a:t>en</a:t>
            </a:r>
            <a:r>
              <a:rPr lang="en-US" dirty="0"/>
              <a:t> </a:t>
            </a:r>
            <a:r>
              <a:rPr lang="en-US" dirty="0" err="1"/>
              <a:t>ervaren</a:t>
            </a:r>
            <a:endParaRPr lang="en-US" dirty="0"/>
          </a:p>
          <a:p>
            <a:pPr>
              <a:lnSpc>
                <a:spcPct val="150000"/>
              </a:lnSpc>
              <a:spcAft>
                <a:spcPts val="600"/>
              </a:spcAft>
              <a:buClr>
                <a:srgbClr val="8DC642"/>
              </a:buClr>
            </a:pPr>
            <a:r>
              <a:rPr lang="en-US" dirty="0" err="1"/>
              <a:t>Voor</a:t>
            </a:r>
            <a:r>
              <a:rPr lang="en-US" dirty="0"/>
              <a:t> </a:t>
            </a:r>
            <a:r>
              <a:rPr lang="en-US" dirty="0" err="1"/>
              <a:t>wie</a:t>
            </a:r>
            <a:r>
              <a:rPr lang="en-US" dirty="0"/>
              <a:t> </a:t>
            </a:r>
            <a:r>
              <a:rPr lang="en-US" dirty="0" err="1"/>
              <a:t>ga</a:t>
            </a:r>
            <a:r>
              <a:rPr lang="en-US" dirty="0"/>
              <a:t> je </a:t>
            </a:r>
            <a:r>
              <a:rPr lang="en-US" dirty="0" err="1"/>
              <a:t>ontwerpen</a:t>
            </a:r>
            <a:r>
              <a:rPr lang="en-US" dirty="0"/>
              <a:t>?</a:t>
            </a:r>
          </a:p>
          <a:p>
            <a:pPr>
              <a:lnSpc>
                <a:spcPct val="150000"/>
              </a:lnSpc>
              <a:spcAft>
                <a:spcPts val="600"/>
              </a:spcAft>
              <a:buClr>
                <a:srgbClr val="8DC642"/>
              </a:buClr>
            </a:pPr>
            <a:r>
              <a:rPr lang="en-US" dirty="0" err="1"/>
              <a:t>Welke</a:t>
            </a:r>
            <a:r>
              <a:rPr lang="en-US" dirty="0"/>
              <a:t> </a:t>
            </a:r>
            <a:r>
              <a:rPr lang="en-US" dirty="0" err="1"/>
              <a:t>problemen</a:t>
            </a:r>
            <a:r>
              <a:rPr lang="en-US" dirty="0"/>
              <a:t> </a:t>
            </a:r>
            <a:r>
              <a:rPr lang="en-US" dirty="0" err="1"/>
              <a:t>ervaren</a:t>
            </a:r>
            <a:r>
              <a:rPr lang="en-US" dirty="0"/>
              <a:t> </a:t>
            </a:r>
            <a:r>
              <a:rPr lang="en-US" dirty="0" err="1"/>
              <a:t>mensen</a:t>
            </a:r>
            <a:r>
              <a:rPr lang="en-US" dirty="0"/>
              <a:t> met </a:t>
            </a:r>
            <a:r>
              <a:rPr lang="en-US" dirty="0" err="1"/>
              <a:t>een</a:t>
            </a:r>
            <a:r>
              <a:rPr lang="en-US" dirty="0"/>
              <a:t> </a:t>
            </a:r>
            <a:r>
              <a:rPr lang="en-US" dirty="0" err="1"/>
              <a:t>beperking</a:t>
            </a:r>
            <a:r>
              <a:rPr lang="en-US" dirty="0"/>
              <a:t>?</a:t>
            </a:r>
          </a:p>
          <a:p>
            <a:pPr>
              <a:lnSpc>
                <a:spcPct val="150000"/>
              </a:lnSpc>
              <a:spcAft>
                <a:spcPts val="600"/>
              </a:spcAft>
              <a:buClr>
                <a:srgbClr val="8DC642"/>
              </a:buClr>
            </a:pPr>
            <a:r>
              <a:rPr lang="en-US" dirty="0"/>
              <a:t>Welk </a:t>
            </a:r>
            <a:r>
              <a:rPr lang="en-US" dirty="0" err="1"/>
              <a:t>probleem</a:t>
            </a:r>
            <a:r>
              <a:rPr lang="en-US" dirty="0"/>
              <a:t> </a:t>
            </a:r>
            <a:r>
              <a:rPr lang="en-US" dirty="0" err="1"/>
              <a:t>ga</a:t>
            </a:r>
            <a:r>
              <a:rPr lang="en-US" dirty="0"/>
              <a:t> je </a:t>
            </a:r>
            <a:r>
              <a:rPr lang="en-US" dirty="0" err="1"/>
              <a:t>oplossen</a:t>
            </a:r>
            <a:r>
              <a:rPr lang="en-US" dirty="0" smtClean="0"/>
              <a:t>?</a:t>
            </a:r>
            <a:endParaRPr lang="en-US" dirty="0"/>
          </a:p>
          <a:p>
            <a:pPr>
              <a:lnSpc>
                <a:spcPct val="150000"/>
              </a:lnSpc>
              <a:spcAft>
                <a:spcPts val="600"/>
              </a:spcAft>
              <a:buClr>
                <a:srgbClr val="8DC642"/>
              </a:buClr>
            </a:pPr>
            <a:r>
              <a:rPr lang="en-US" dirty="0" err="1"/>
              <a:t>Zijn</a:t>
            </a:r>
            <a:r>
              <a:rPr lang="en-US" dirty="0"/>
              <a:t> </a:t>
            </a:r>
            <a:r>
              <a:rPr lang="en-US" dirty="0" err="1"/>
              <a:t>er</a:t>
            </a:r>
            <a:r>
              <a:rPr lang="en-US" dirty="0"/>
              <a:t> al </a:t>
            </a:r>
            <a:r>
              <a:rPr lang="en-US" dirty="0" err="1"/>
              <a:t>oplossingen</a:t>
            </a:r>
            <a:r>
              <a:rPr lang="en-US" dirty="0"/>
              <a:t> </a:t>
            </a:r>
            <a:r>
              <a:rPr lang="en-US" dirty="0" err="1"/>
              <a:t>en</a:t>
            </a:r>
            <a:r>
              <a:rPr lang="en-US" dirty="0"/>
              <a:t> </a:t>
            </a:r>
            <a:r>
              <a:rPr lang="en-US" dirty="0" err="1"/>
              <a:t>zo</a:t>
            </a:r>
            <a:r>
              <a:rPr lang="en-US" dirty="0"/>
              <a:t> ja: </a:t>
            </a:r>
            <a:r>
              <a:rPr lang="en-US" dirty="0" err="1"/>
              <a:t>werken</a:t>
            </a:r>
            <a:r>
              <a:rPr lang="en-US" dirty="0"/>
              <a:t> die </a:t>
            </a:r>
            <a:r>
              <a:rPr lang="en-US" dirty="0" err="1"/>
              <a:t>goed</a:t>
            </a:r>
            <a:r>
              <a:rPr lang="en-US" dirty="0"/>
              <a:t> of </a:t>
            </a:r>
            <a:r>
              <a:rPr lang="en-US" dirty="0" err="1"/>
              <a:t>kan</a:t>
            </a:r>
            <a:r>
              <a:rPr lang="en-US" dirty="0"/>
              <a:t> het </a:t>
            </a:r>
            <a:r>
              <a:rPr lang="en-US" dirty="0" err="1"/>
              <a:t>beter</a:t>
            </a:r>
            <a:r>
              <a:rPr lang="en-US" dirty="0" smtClean="0"/>
              <a:t>?</a:t>
            </a:r>
          </a:p>
          <a:p>
            <a:pPr>
              <a:lnSpc>
                <a:spcPct val="150000"/>
              </a:lnSpc>
              <a:spcAft>
                <a:spcPts val="600"/>
              </a:spcAft>
              <a:buClr>
                <a:srgbClr val="8DC642"/>
              </a:buClr>
            </a:pPr>
            <a:r>
              <a:rPr lang="en-US" dirty="0" smtClean="0"/>
              <a:t>In </a:t>
            </a:r>
            <a:r>
              <a:rPr lang="en-US" dirty="0" err="1" smtClean="0"/>
              <a:t>welke</a:t>
            </a:r>
            <a:r>
              <a:rPr lang="en-US" dirty="0" smtClean="0"/>
              <a:t> </a:t>
            </a:r>
            <a:r>
              <a:rPr lang="en-US" dirty="0" err="1" smtClean="0"/>
              <a:t>situaties</a:t>
            </a:r>
            <a:r>
              <a:rPr lang="en-US" dirty="0" smtClean="0"/>
              <a:t> </a:t>
            </a:r>
            <a:r>
              <a:rPr lang="en-US" dirty="0" err="1" smtClean="0"/>
              <a:t>wordt</a:t>
            </a:r>
            <a:r>
              <a:rPr lang="en-US" dirty="0" smtClean="0"/>
              <a:t> de </a:t>
            </a:r>
            <a:r>
              <a:rPr lang="en-US" dirty="0" err="1" smtClean="0"/>
              <a:t>oplossing</a:t>
            </a:r>
            <a:r>
              <a:rPr lang="en-US" dirty="0" smtClean="0"/>
              <a:t> </a:t>
            </a:r>
            <a:r>
              <a:rPr lang="en-US" dirty="0" err="1" smtClean="0"/>
              <a:t>gebruikt</a:t>
            </a:r>
            <a:r>
              <a:rPr lang="en-US" dirty="0" smtClean="0"/>
              <a:t>? </a:t>
            </a:r>
          </a:p>
          <a:p>
            <a:pPr>
              <a:lnSpc>
                <a:spcPct val="150000"/>
              </a:lnSpc>
              <a:spcAft>
                <a:spcPts val="600"/>
              </a:spcAft>
              <a:buClr>
                <a:srgbClr val="8DC642"/>
              </a:buClr>
            </a:pPr>
            <a:r>
              <a:rPr lang="en-US" dirty="0" err="1" smtClean="0"/>
              <a:t>Waar</a:t>
            </a:r>
            <a:r>
              <a:rPr lang="en-US" dirty="0" smtClean="0"/>
              <a:t> </a:t>
            </a:r>
            <a:r>
              <a:rPr lang="en-US" dirty="0" err="1" smtClean="0"/>
              <a:t>moet</a:t>
            </a:r>
            <a:r>
              <a:rPr lang="en-US" dirty="0" smtClean="0"/>
              <a:t> de </a:t>
            </a:r>
            <a:r>
              <a:rPr lang="en-US" dirty="0" err="1" smtClean="0"/>
              <a:t>oplossing</a:t>
            </a:r>
            <a:r>
              <a:rPr lang="en-US" dirty="0" smtClean="0"/>
              <a:t> </a:t>
            </a:r>
            <a:r>
              <a:rPr lang="en-US" dirty="0" err="1" smtClean="0"/>
              <a:t>aan</a:t>
            </a:r>
            <a:r>
              <a:rPr lang="en-US" dirty="0" smtClean="0"/>
              <a:t> </a:t>
            </a:r>
            <a:r>
              <a:rPr lang="en-US" dirty="0" err="1" smtClean="0"/>
              <a:t>voldoen</a:t>
            </a:r>
            <a:r>
              <a:rPr lang="en-US" dirty="0" smtClean="0"/>
              <a:t>? </a:t>
            </a:r>
            <a:endParaRPr lang="en-US" dirty="0"/>
          </a:p>
        </p:txBody>
      </p:sp>
    </p:spTree>
    <p:extLst>
      <p:ext uri="{BB962C8B-B14F-4D97-AF65-F5344CB8AC3E}">
        <p14:creationId xmlns:p14="http://schemas.microsoft.com/office/powerpoint/2010/main" val="2767511664"/>
      </p:ext>
    </p:extLst>
  </p:cSld>
  <p:clrMapOvr>
    <a:masterClrMapping/>
  </p:clrMapOvr>
  <p:transition spd="slow" advTm="5000"/>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Default Design">
      <a:majorFont>
        <a:latin typeface="Bookman Old Style"/>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Sjabloon presentatie nieuwe huisstijl</Template>
  <TotalTime>5985</TotalTime>
  <Words>3805</Words>
  <Application>Microsoft Office PowerPoint</Application>
  <PresentationFormat>On-screen Show (4:3)</PresentationFormat>
  <Paragraphs>341</Paragraphs>
  <Slides>30</Slides>
  <Notes>27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 we begrijpen het probleem! </vt:lpstr>
    </vt:vector>
  </TitlesOfParts>
  <Company>TU Delft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eholla</dc:creator>
  <cp:lastModifiedBy>Nadine Rodewijk - CITG</cp:lastModifiedBy>
  <cp:revision>567</cp:revision>
  <cp:lastPrinted>2003-01-17T08:35:50Z</cp:lastPrinted>
  <dcterms:created xsi:type="dcterms:W3CDTF">2003-02-14T12:59:34Z</dcterms:created>
  <dcterms:modified xsi:type="dcterms:W3CDTF">2015-09-17T13:27:15Z</dcterms:modified>
</cp:coreProperties>
</file>